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83" r:id="rId22"/>
    <p:sldId id="500" r:id="rId23"/>
    <p:sldId id="484" r:id="rId24"/>
    <p:sldId id="485" r:id="rId25"/>
    <p:sldId id="486" r:id="rId26"/>
    <p:sldId id="487" r:id="rId27"/>
    <p:sldId id="488" r:id="rId28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EDA72-2CB7-4B8A-982D-813EF8C8C525}" v="492" dt="2024-05-23T10:04:04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5847" autoAdjust="0"/>
  </p:normalViewPr>
  <p:slideViewPr>
    <p:cSldViewPr snapToGrid="0">
      <p:cViewPr varScale="1">
        <p:scale>
          <a:sx n="70" d="100"/>
          <a:sy n="70" d="100"/>
        </p:scale>
        <p:origin x="341" y="21"/>
      </p:cViewPr>
      <p:guideLst/>
    </p:cSldViewPr>
  </p:slideViewPr>
  <p:outlineViewPr>
    <p:cViewPr>
      <p:scale>
        <a:sx n="33" d="100"/>
        <a:sy n="33" d="100"/>
      </p:scale>
      <p:origin x="0" y="-8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34" Type="http://schemas.openxmlformats.org/officeDocument/2006/relationships/notesMaster" Target="notesMasters/notesMaster1.xml"/><Relationship Id="rId35" Type="http://schemas.openxmlformats.org/officeDocument/2006/relationships/tags" Target="tags/tag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6/11/relationships/changesInfo" Target="changesInfos/changesInfo1.xml"/><Relationship Id="rId4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Wang" userId="69b7a984b809f2c0" providerId="LiveId" clId="{D853D1A5-5F24-41C9-9F29-607FAA9A5D77}"/>
    <pc:docChg chg="undo custSel addSld delSld modSld">
      <pc:chgData name="Luke Wang" userId="69b7a984b809f2c0" providerId="LiveId" clId="{D853D1A5-5F24-41C9-9F29-607FAA9A5D77}" dt="2024-04-25T10:36:32.725" v="12351" actId="20577"/>
      <pc:docMkLst>
        <pc:docMk/>
      </pc:docMkLst>
      <pc:sldChg chg="modSp mod">
        <pc:chgData name="Luke Wang" userId="69b7a984b809f2c0" providerId="LiveId" clId="{D853D1A5-5F24-41C9-9F29-607FAA9A5D77}" dt="2024-04-25T10:30:20.850" v="12098" actId="20577"/>
        <pc:sldMkLst>
          <pc:docMk/>
          <pc:sldMk cId="762335526" sldId="306"/>
        </pc:sldMkLst>
        <pc:spChg chg="mod">
          <ac:chgData name="Luke Wang" userId="69b7a984b809f2c0" providerId="LiveId" clId="{D853D1A5-5F24-41C9-9F29-607FAA9A5D77}" dt="2024-04-25T10:30:20.850" v="12098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modSp mod">
        <pc:chgData name="Luke Wang" userId="69b7a984b809f2c0" providerId="LiveId" clId="{D853D1A5-5F24-41C9-9F29-607FAA9A5D77}" dt="2024-04-25T10:30:15.819" v="12097" actId="20577"/>
        <pc:sldMkLst>
          <pc:docMk/>
          <pc:sldMk cId="4163808327" sldId="308"/>
        </pc:sldMkLst>
        <pc:spChg chg="mod">
          <ac:chgData name="Luke Wang" userId="69b7a984b809f2c0" providerId="LiveId" clId="{D853D1A5-5F24-41C9-9F29-607FAA9A5D77}" dt="2024-04-25T10:30:15.819" v="12097" actId="20577"/>
          <ac:spMkLst>
            <pc:docMk/>
            <pc:sldMk cId="4163808327" sldId="308"/>
            <ac:spMk id="3" creationId="{EE238EE8-089C-80A1-BA20-33458BAECF5F}"/>
          </ac:spMkLst>
        </pc:spChg>
      </pc:sldChg>
      <pc:sldChg chg="modSp mod">
        <pc:chgData name="Luke Wang" userId="69b7a984b809f2c0" providerId="LiveId" clId="{D853D1A5-5F24-41C9-9F29-607FAA9A5D77}" dt="2024-04-25T10:30:08.362" v="12096" actId="20577"/>
        <pc:sldMkLst>
          <pc:docMk/>
          <pc:sldMk cId="240113907" sldId="309"/>
        </pc:sldMkLst>
        <pc:spChg chg="mod">
          <ac:chgData name="Luke Wang" userId="69b7a984b809f2c0" providerId="LiveId" clId="{D853D1A5-5F24-41C9-9F29-607FAA9A5D77}" dt="2024-04-25T10:30:08.362" v="12096" actId="20577"/>
          <ac:spMkLst>
            <pc:docMk/>
            <pc:sldMk cId="240113907" sldId="309"/>
            <ac:spMk id="3" creationId="{EE238EE8-089C-80A1-BA20-33458BAECF5F}"/>
          </ac:spMkLst>
        </pc:spChg>
      </pc:sldChg>
      <pc:sldChg chg="del">
        <pc:chgData name="Luke Wang" userId="69b7a984b809f2c0" providerId="LiveId" clId="{D853D1A5-5F24-41C9-9F29-607FAA9A5D77}" dt="2024-04-25T10:30:02.999" v="12092" actId="47"/>
        <pc:sldMkLst>
          <pc:docMk/>
          <pc:sldMk cId="142819957" sldId="310"/>
        </pc:sldMkLst>
      </pc:sldChg>
      <pc:sldChg chg="del">
        <pc:chgData name="Luke Wang" userId="69b7a984b809f2c0" providerId="LiveId" clId="{D853D1A5-5F24-41C9-9F29-607FAA9A5D77}" dt="2024-04-25T10:30:02.087" v="12091" actId="47"/>
        <pc:sldMkLst>
          <pc:docMk/>
          <pc:sldMk cId="857068380" sldId="312"/>
        </pc:sldMkLst>
      </pc:sldChg>
      <pc:sldChg chg="modAnim">
        <pc:chgData name="Luke Wang" userId="69b7a984b809f2c0" providerId="LiveId" clId="{D853D1A5-5F24-41C9-9F29-607FAA9A5D77}" dt="2024-04-25T07:01:12.102" v="13"/>
        <pc:sldMkLst>
          <pc:docMk/>
          <pc:sldMk cId="562594592" sldId="314"/>
        </pc:sldMkLst>
      </pc:sldChg>
      <pc:sldChg chg="modSp mod">
        <pc:chgData name="Luke Wang" userId="69b7a984b809f2c0" providerId="LiveId" clId="{D853D1A5-5F24-41C9-9F29-607FAA9A5D77}" dt="2024-04-25T10:30:44.641" v="12117" actId="20577"/>
        <pc:sldMkLst>
          <pc:docMk/>
          <pc:sldMk cId="1171474853" sldId="315"/>
        </pc:sldMkLst>
        <pc:spChg chg="mod">
          <ac:chgData name="Luke Wang" userId="69b7a984b809f2c0" providerId="LiveId" clId="{D853D1A5-5F24-41C9-9F29-607FAA9A5D77}" dt="2024-04-25T10:30:44.641" v="12117" actId="20577"/>
          <ac:spMkLst>
            <pc:docMk/>
            <pc:sldMk cId="1171474853" sldId="315"/>
            <ac:spMk id="3" creationId="{D70D376C-9E10-CFA4-8B55-F3F3E078D7CB}"/>
          </ac:spMkLst>
        </pc:spChg>
      </pc:sldChg>
      <pc:sldChg chg="addSp">
        <pc:chgData name="Luke Wang" userId="69b7a984b809f2c0" providerId="LiveId" clId="{D853D1A5-5F24-41C9-9F29-607FAA9A5D77}" dt="2024-04-25T06:09:08.592" v="8"/>
        <pc:sldMkLst>
          <pc:docMk/>
          <pc:sldMk cId="3777544358" sldId="338"/>
        </pc:sldMkLst>
        <pc:picChg chg="add">
          <ac:chgData name="Luke Wang" userId="69b7a984b809f2c0" providerId="LiveId" clId="{D853D1A5-5F24-41C9-9F29-607FAA9A5D77}" dt="2024-04-25T04:56:43.039" v="0"/>
          <ac:picMkLst>
            <pc:docMk/>
            <pc:sldMk cId="3777544358" sldId="338"/>
            <ac:picMk id="5" creationId="{65E96FC2-5125-0D6F-82D7-E121BFC829DB}"/>
          </ac:picMkLst>
        </pc:picChg>
        <pc:picChg chg="add">
          <ac:chgData name="Luke Wang" userId="69b7a984b809f2c0" providerId="LiveId" clId="{D853D1A5-5F24-41C9-9F29-607FAA9A5D77}" dt="2024-04-25T04:57:01.002" v="1"/>
          <ac:picMkLst>
            <pc:docMk/>
            <pc:sldMk cId="3777544358" sldId="338"/>
            <ac:picMk id="6" creationId="{4A32B30E-1DE2-5097-2B36-52D395A12F8E}"/>
          </ac:picMkLst>
        </pc:picChg>
        <pc:picChg chg="add">
          <ac:chgData name="Luke Wang" userId="69b7a984b809f2c0" providerId="LiveId" clId="{D853D1A5-5F24-41C9-9F29-607FAA9A5D77}" dt="2024-04-25T04:57:56.649" v="2"/>
          <ac:picMkLst>
            <pc:docMk/>
            <pc:sldMk cId="3777544358" sldId="338"/>
            <ac:picMk id="7" creationId="{6AD1469D-C323-61D9-3410-02A10F151E61}"/>
          </ac:picMkLst>
        </pc:picChg>
        <pc:picChg chg="add">
          <ac:chgData name="Luke Wang" userId="69b7a984b809f2c0" providerId="LiveId" clId="{D853D1A5-5F24-41C9-9F29-607FAA9A5D77}" dt="2024-04-25T04:58:32.577" v="3"/>
          <ac:picMkLst>
            <pc:docMk/>
            <pc:sldMk cId="3777544358" sldId="338"/>
            <ac:picMk id="8" creationId="{DBF602ED-374E-CC77-2D62-AFECD475DA04}"/>
          </ac:picMkLst>
        </pc:picChg>
        <pc:picChg chg="add">
          <ac:chgData name="Luke Wang" userId="69b7a984b809f2c0" providerId="LiveId" clId="{D853D1A5-5F24-41C9-9F29-607FAA9A5D77}" dt="2024-04-25T06:05:58.009" v="6"/>
          <ac:picMkLst>
            <pc:docMk/>
            <pc:sldMk cId="3777544358" sldId="338"/>
            <ac:picMk id="9" creationId="{C1BCA04B-C3D6-043A-3AA2-E1AD8596B145}"/>
          </ac:picMkLst>
        </pc:picChg>
        <pc:picChg chg="add">
          <ac:chgData name="Luke Wang" userId="69b7a984b809f2c0" providerId="LiveId" clId="{D853D1A5-5F24-41C9-9F29-607FAA9A5D77}" dt="2024-04-25T06:06:35.961" v="7"/>
          <ac:picMkLst>
            <pc:docMk/>
            <pc:sldMk cId="3777544358" sldId="338"/>
            <ac:picMk id="10" creationId="{6DEA0F37-F1A5-3CFB-19A8-8E121EE52C8B}"/>
          </ac:picMkLst>
        </pc:picChg>
        <pc:picChg chg="add">
          <ac:chgData name="Luke Wang" userId="69b7a984b809f2c0" providerId="LiveId" clId="{D853D1A5-5F24-41C9-9F29-607FAA9A5D77}" dt="2024-04-25T06:09:08.592" v="8"/>
          <ac:picMkLst>
            <pc:docMk/>
            <pc:sldMk cId="3777544358" sldId="338"/>
            <ac:picMk id="11" creationId="{00D90AEF-E2F7-D218-0788-6A9E788F8D8F}"/>
          </ac:picMkLst>
        </pc:picChg>
      </pc:sldChg>
      <pc:sldChg chg="addSp modSp">
        <pc:chgData name="Luke Wang" userId="69b7a984b809f2c0" providerId="LiveId" clId="{D853D1A5-5F24-41C9-9F29-607FAA9A5D77}" dt="2024-04-25T05:22:51.932" v="4"/>
        <pc:sldMkLst>
          <pc:docMk/>
          <pc:sldMk cId="462480579" sldId="339"/>
        </pc:sldMkLst>
        <pc:picChg chg="add mod">
          <ac:chgData name="Luke Wang" userId="69b7a984b809f2c0" providerId="LiveId" clId="{D853D1A5-5F24-41C9-9F29-607FAA9A5D77}" dt="2024-04-25T05:22:51.932" v="4"/>
          <ac:picMkLst>
            <pc:docMk/>
            <pc:sldMk cId="462480579" sldId="339"/>
            <ac:picMk id="5" creationId="{348B380A-93A2-0106-CB2C-75F823D81D29}"/>
          </ac:picMkLst>
        </pc:picChg>
      </pc:sldChg>
      <pc:sldChg chg="addSp">
        <pc:chgData name="Luke Wang" userId="69b7a984b809f2c0" providerId="LiveId" clId="{D853D1A5-5F24-41C9-9F29-607FAA9A5D77}" dt="2024-04-25T06:00:41.623" v="5"/>
        <pc:sldMkLst>
          <pc:docMk/>
          <pc:sldMk cId="4287175718" sldId="340"/>
        </pc:sldMkLst>
        <pc:picChg chg="add">
          <ac:chgData name="Luke Wang" userId="69b7a984b809f2c0" providerId="LiveId" clId="{D853D1A5-5F24-41C9-9F29-607FAA9A5D77}" dt="2024-04-25T06:00:41.623" v="5"/>
          <ac:picMkLst>
            <pc:docMk/>
            <pc:sldMk cId="4287175718" sldId="340"/>
            <ac:picMk id="5" creationId="{0A7F399C-E327-2EF1-7950-71E0B6556891}"/>
          </ac:picMkLst>
        </pc:picChg>
      </pc:sldChg>
      <pc:sldChg chg="addSp">
        <pc:chgData name="Luke Wang" userId="69b7a984b809f2c0" providerId="LiveId" clId="{D853D1A5-5F24-41C9-9F29-607FAA9A5D77}" dt="2024-04-25T06:22:05.499" v="9"/>
        <pc:sldMkLst>
          <pc:docMk/>
          <pc:sldMk cId="4126352834" sldId="341"/>
        </pc:sldMkLst>
        <pc:picChg chg="add">
          <ac:chgData name="Luke Wang" userId="69b7a984b809f2c0" providerId="LiveId" clId="{D853D1A5-5F24-41C9-9F29-607FAA9A5D77}" dt="2024-04-25T06:22:05.499" v="9"/>
          <ac:picMkLst>
            <pc:docMk/>
            <pc:sldMk cId="4126352834" sldId="341"/>
            <ac:picMk id="5" creationId="{DF5A1A52-9058-583D-87AB-56FF527F06A0}"/>
          </ac:picMkLst>
        </pc:picChg>
      </pc:sldChg>
      <pc:sldChg chg="modSp mod">
        <pc:chgData name="Luke Wang" userId="69b7a984b809f2c0" providerId="LiveId" clId="{D853D1A5-5F24-41C9-9F29-607FAA9A5D77}" dt="2024-04-25T08:12:56.131" v="1240" actId="6549"/>
        <pc:sldMkLst>
          <pc:docMk/>
          <pc:sldMk cId="2177165590" sldId="343"/>
        </pc:sldMkLst>
        <pc:spChg chg="mod">
          <ac:chgData name="Luke Wang" userId="69b7a984b809f2c0" providerId="LiveId" clId="{D853D1A5-5F24-41C9-9F29-607FAA9A5D77}" dt="2024-04-25T08:12:56.131" v="1240" actId="6549"/>
          <ac:spMkLst>
            <pc:docMk/>
            <pc:sldMk cId="2177165590" sldId="343"/>
            <ac:spMk id="3" creationId="{CCFE9531-4433-6E6E-ED00-2D74B050AB88}"/>
          </ac:spMkLst>
        </pc:spChg>
      </pc:sldChg>
      <pc:sldChg chg="modSp mod">
        <pc:chgData name="Luke Wang" userId="69b7a984b809f2c0" providerId="LiveId" clId="{D853D1A5-5F24-41C9-9F29-607FAA9A5D77}" dt="2024-04-25T08:28:33.168" v="2513" actId="20577"/>
        <pc:sldMkLst>
          <pc:docMk/>
          <pc:sldMk cId="2288738795" sldId="344"/>
        </pc:sldMkLst>
        <pc:spChg chg="mod">
          <ac:chgData name="Luke Wang" userId="69b7a984b809f2c0" providerId="LiveId" clId="{D853D1A5-5F24-41C9-9F29-607FAA9A5D77}" dt="2024-04-25T08:28:33.168" v="2513" actId="20577"/>
          <ac:spMkLst>
            <pc:docMk/>
            <pc:sldMk cId="2288738795" sldId="344"/>
            <ac:spMk id="3" creationId="{07C2CDDA-BEF3-6C88-B9F6-915A54FA1252}"/>
          </ac:spMkLst>
        </pc:spChg>
      </pc:sldChg>
      <pc:sldChg chg="modSp mod">
        <pc:chgData name="Luke Wang" userId="69b7a984b809f2c0" providerId="LiveId" clId="{D853D1A5-5F24-41C9-9F29-607FAA9A5D77}" dt="2024-04-25T09:47:38.564" v="9068" actId="20577"/>
        <pc:sldMkLst>
          <pc:docMk/>
          <pc:sldMk cId="1849227277" sldId="345"/>
        </pc:sldMkLst>
        <pc:spChg chg="mod">
          <ac:chgData name="Luke Wang" userId="69b7a984b809f2c0" providerId="LiveId" clId="{D853D1A5-5F24-41C9-9F29-607FAA9A5D77}" dt="2024-04-25T09:47:38.564" v="9068" actId="20577"/>
          <ac:spMkLst>
            <pc:docMk/>
            <pc:sldMk cId="1849227277" sldId="345"/>
            <ac:spMk id="3" creationId="{C91825C1-D630-1E38-ACFF-CC17E4395775}"/>
          </ac:spMkLst>
        </pc:spChg>
      </pc:sldChg>
      <pc:sldChg chg="addSp modSp mod">
        <pc:chgData name="Luke Wang" userId="69b7a984b809f2c0" providerId="LiveId" clId="{D853D1A5-5F24-41C9-9F29-607FAA9A5D77}" dt="2024-04-25T10:31:54.030" v="12138" actId="20577"/>
        <pc:sldMkLst>
          <pc:docMk/>
          <pc:sldMk cId="1217353829" sldId="346"/>
        </pc:sldMkLst>
        <pc:spChg chg="mod">
          <ac:chgData name="Luke Wang" userId="69b7a984b809f2c0" providerId="LiveId" clId="{D853D1A5-5F24-41C9-9F29-607FAA9A5D77}" dt="2024-04-25T10:31:54.030" v="12138" actId="20577"/>
          <ac:spMkLst>
            <pc:docMk/>
            <pc:sldMk cId="1217353829" sldId="346"/>
            <ac:spMk id="3" creationId="{490ECFA9-56EA-2566-835B-ADDE1DFEB200}"/>
          </ac:spMkLst>
        </pc:spChg>
        <pc:picChg chg="add mod">
          <ac:chgData name="Luke Wang" userId="69b7a984b809f2c0" providerId="LiveId" clId="{D853D1A5-5F24-41C9-9F29-607FAA9A5D77}" dt="2024-04-25T07:51:34.467" v="120" actId="1076"/>
          <ac:picMkLst>
            <pc:docMk/>
            <pc:sldMk cId="1217353829" sldId="346"/>
            <ac:picMk id="5" creationId="{E43B5D9C-D3B7-2553-06B5-7DDE4825A527}"/>
          </ac:picMkLst>
        </pc:picChg>
      </pc:sldChg>
      <pc:sldChg chg="addSp modSp mod">
        <pc:chgData name="Luke Wang" userId="69b7a984b809f2c0" providerId="LiveId" clId="{D853D1A5-5F24-41C9-9F29-607FAA9A5D77}" dt="2024-04-25T08:00:38.220" v="636" actId="1076"/>
        <pc:sldMkLst>
          <pc:docMk/>
          <pc:sldMk cId="2801537514" sldId="347"/>
        </pc:sldMkLst>
        <pc:spChg chg="mod">
          <ac:chgData name="Luke Wang" userId="69b7a984b809f2c0" providerId="LiveId" clId="{D853D1A5-5F24-41C9-9F29-607FAA9A5D77}" dt="2024-04-25T08:00:34.411" v="634" actId="14100"/>
          <ac:spMkLst>
            <pc:docMk/>
            <pc:sldMk cId="2801537514" sldId="347"/>
            <ac:spMk id="3" creationId="{5181A649-2054-4248-EFED-51C0FA65A15F}"/>
          </ac:spMkLst>
        </pc:spChg>
        <pc:picChg chg="add mod">
          <ac:chgData name="Luke Wang" userId="69b7a984b809f2c0" providerId="LiveId" clId="{D853D1A5-5F24-41C9-9F29-607FAA9A5D77}" dt="2024-04-25T08:00:38.220" v="636" actId="1076"/>
          <ac:picMkLst>
            <pc:docMk/>
            <pc:sldMk cId="2801537514" sldId="347"/>
            <ac:picMk id="5" creationId="{3661CBB0-3718-67E5-5D49-6472B3245BE5}"/>
          </ac:picMkLst>
        </pc:picChg>
      </pc:sldChg>
      <pc:sldChg chg="addSp modSp mod">
        <pc:chgData name="Luke Wang" userId="69b7a984b809f2c0" providerId="LiveId" clId="{D853D1A5-5F24-41C9-9F29-607FAA9A5D77}" dt="2024-04-25T08:25:27.657" v="2068" actId="27636"/>
        <pc:sldMkLst>
          <pc:docMk/>
          <pc:sldMk cId="1942122513" sldId="348"/>
        </pc:sldMkLst>
        <pc:spChg chg="mod">
          <ac:chgData name="Luke Wang" userId="69b7a984b809f2c0" providerId="LiveId" clId="{D853D1A5-5F24-41C9-9F29-607FAA9A5D77}" dt="2024-04-25T08:13:03.309" v="1247" actId="20577"/>
          <ac:spMkLst>
            <pc:docMk/>
            <pc:sldMk cId="1942122513" sldId="348"/>
            <ac:spMk id="2" creationId="{E8F51E79-10D3-F59E-756F-EA8E52155DE2}"/>
          </ac:spMkLst>
        </pc:spChg>
        <pc:spChg chg="mod">
          <ac:chgData name="Luke Wang" userId="69b7a984b809f2c0" providerId="LiveId" clId="{D853D1A5-5F24-41C9-9F29-607FAA9A5D77}" dt="2024-04-25T08:25:27.657" v="2068" actId="27636"/>
          <ac:spMkLst>
            <pc:docMk/>
            <pc:sldMk cId="1942122513" sldId="348"/>
            <ac:spMk id="3" creationId="{0538142E-2865-1476-9FFC-7C9EA755A6DB}"/>
          </ac:spMkLst>
        </pc:spChg>
        <pc:picChg chg="add mod">
          <ac:chgData name="Luke Wang" userId="69b7a984b809f2c0" providerId="LiveId" clId="{D853D1A5-5F24-41C9-9F29-607FAA9A5D77}" dt="2024-04-25T08:25:22.883" v="2066" actId="1076"/>
          <ac:picMkLst>
            <pc:docMk/>
            <pc:sldMk cId="1942122513" sldId="348"/>
            <ac:picMk id="5" creationId="{A386FCC8-008F-DB79-B81B-0EF3986EB0ED}"/>
          </ac:picMkLst>
        </pc:picChg>
      </pc:sldChg>
      <pc:sldChg chg="addSp modSp mod">
        <pc:chgData name="Luke Wang" userId="69b7a984b809f2c0" providerId="LiveId" clId="{D853D1A5-5F24-41C9-9F29-607FAA9A5D77}" dt="2024-04-25T08:53:09.147" v="4229" actId="14100"/>
        <pc:sldMkLst>
          <pc:docMk/>
          <pc:sldMk cId="449100420" sldId="349"/>
        </pc:sldMkLst>
        <pc:spChg chg="mod">
          <ac:chgData name="Luke Wang" userId="69b7a984b809f2c0" providerId="LiveId" clId="{D853D1A5-5F24-41C9-9F29-607FAA9A5D77}" dt="2024-04-25T08:37:12.753" v="2951" actId="20577"/>
          <ac:spMkLst>
            <pc:docMk/>
            <pc:sldMk cId="449100420" sldId="349"/>
            <ac:spMk id="2" creationId="{5C8E4C4B-71E5-3ECF-C658-5918B21885B8}"/>
          </ac:spMkLst>
        </pc:spChg>
        <pc:spChg chg="mod">
          <ac:chgData name="Luke Wang" userId="69b7a984b809f2c0" providerId="LiveId" clId="{D853D1A5-5F24-41C9-9F29-607FAA9A5D77}" dt="2024-04-25T08:53:09.147" v="4229" actId="14100"/>
          <ac:spMkLst>
            <pc:docMk/>
            <pc:sldMk cId="449100420" sldId="349"/>
            <ac:spMk id="3" creationId="{2C530F32-371E-F175-B11D-F8FC19262ED3}"/>
          </ac:spMkLst>
        </pc:spChg>
        <pc:picChg chg="add mod">
          <ac:chgData name="Luke Wang" userId="69b7a984b809f2c0" providerId="LiveId" clId="{D853D1A5-5F24-41C9-9F29-607FAA9A5D77}" dt="2024-04-25T08:40:39.132" v="3314" actId="1076"/>
          <ac:picMkLst>
            <pc:docMk/>
            <pc:sldMk cId="449100420" sldId="349"/>
            <ac:picMk id="5" creationId="{9D2E5E03-1BA8-1159-7434-100ADF972213}"/>
          </ac:picMkLst>
        </pc:picChg>
      </pc:sldChg>
      <pc:sldChg chg="del">
        <pc:chgData name="Luke Wang" userId="69b7a984b809f2c0" providerId="LiveId" clId="{D853D1A5-5F24-41C9-9F29-607FAA9A5D77}" dt="2024-04-25T08:56:35.628" v="4480" actId="47"/>
        <pc:sldMkLst>
          <pc:docMk/>
          <pc:sldMk cId="3801037315" sldId="350"/>
        </pc:sldMkLst>
      </pc:sldChg>
      <pc:sldChg chg="addSp modSp mod modAnim">
        <pc:chgData name="Luke Wang" userId="69b7a984b809f2c0" providerId="LiveId" clId="{D853D1A5-5F24-41C9-9F29-607FAA9A5D77}" dt="2024-04-25T09:14:33.701" v="6329"/>
        <pc:sldMkLst>
          <pc:docMk/>
          <pc:sldMk cId="3653823584" sldId="352"/>
        </pc:sldMkLst>
        <pc:spChg chg="mod">
          <ac:chgData name="Luke Wang" userId="69b7a984b809f2c0" providerId="LiveId" clId="{D853D1A5-5F24-41C9-9F29-607FAA9A5D77}" dt="2024-04-25T09:11:29.291" v="5972" actId="27636"/>
          <ac:spMkLst>
            <pc:docMk/>
            <pc:sldMk cId="3653823584" sldId="352"/>
            <ac:spMk id="3" creationId="{ECF1F664-86E0-18F1-1966-644B2A62724A}"/>
          </ac:spMkLst>
        </pc:spChg>
        <pc:spChg chg="add mod">
          <ac:chgData name="Luke Wang" userId="69b7a984b809f2c0" providerId="LiveId" clId="{D853D1A5-5F24-41C9-9F29-607FAA9A5D77}" dt="2024-04-25T09:12:37.171" v="6051" actId="208"/>
          <ac:spMkLst>
            <pc:docMk/>
            <pc:sldMk cId="3653823584" sldId="352"/>
            <ac:spMk id="5" creationId="{0AE3CB7B-C28A-6D1E-8518-0E7AFF5A8349}"/>
          </ac:spMkLst>
        </pc:spChg>
        <pc:cxnChg chg="add">
          <ac:chgData name="Luke Wang" userId="69b7a984b809f2c0" providerId="LiveId" clId="{D853D1A5-5F24-41C9-9F29-607FAA9A5D77}" dt="2024-04-25T09:12:44.587" v="6052" actId="11529"/>
          <ac:cxnSpMkLst>
            <pc:docMk/>
            <pc:sldMk cId="3653823584" sldId="352"/>
            <ac:cxnSpMk id="7" creationId="{E7BCD530-5282-AC61-89BA-4835D7EF6D68}"/>
          </ac:cxnSpMkLst>
        </pc:cxnChg>
      </pc:sldChg>
      <pc:sldChg chg="addSp modSp mod">
        <pc:chgData name="Luke Wang" userId="69b7a984b809f2c0" providerId="LiveId" clId="{D853D1A5-5F24-41C9-9F29-607FAA9A5D77}" dt="2024-04-25T08:54:55.386" v="4326" actId="1076"/>
        <pc:sldMkLst>
          <pc:docMk/>
          <pc:sldMk cId="4215179309" sldId="353"/>
        </pc:sldMkLst>
        <pc:spChg chg="mod">
          <ac:chgData name="Luke Wang" userId="69b7a984b809f2c0" providerId="LiveId" clId="{D853D1A5-5F24-41C9-9F29-607FAA9A5D77}" dt="2024-04-25T08:35:34.903" v="2864" actId="20577"/>
          <ac:spMkLst>
            <pc:docMk/>
            <pc:sldMk cId="4215179309" sldId="353"/>
            <ac:spMk id="3" creationId="{4A399705-D465-85C4-58EF-1348456296DC}"/>
          </ac:spMkLst>
        </pc:spChg>
        <pc:spChg chg="add mod">
          <ac:chgData name="Luke Wang" userId="69b7a984b809f2c0" providerId="LiveId" clId="{D853D1A5-5F24-41C9-9F29-607FAA9A5D77}" dt="2024-04-25T08:54:48.202" v="4322" actId="1076"/>
          <ac:spMkLst>
            <pc:docMk/>
            <pc:sldMk cId="4215179309" sldId="353"/>
            <ac:spMk id="7" creationId="{4494DC1F-F3C2-C5E9-B138-9A933B0976A7}"/>
          </ac:spMkLst>
        </pc:spChg>
        <pc:picChg chg="add mod">
          <ac:chgData name="Luke Wang" userId="69b7a984b809f2c0" providerId="LiveId" clId="{D853D1A5-5F24-41C9-9F29-607FAA9A5D77}" dt="2024-04-25T08:54:55.386" v="4326" actId="1076"/>
          <ac:picMkLst>
            <pc:docMk/>
            <pc:sldMk cId="4215179309" sldId="353"/>
            <ac:picMk id="5" creationId="{F698D72F-8FEC-D556-9827-FF2076AC7503}"/>
          </ac:picMkLst>
        </pc:picChg>
        <pc:picChg chg="add mod">
          <ac:chgData name="Luke Wang" userId="69b7a984b809f2c0" providerId="LiveId" clId="{D853D1A5-5F24-41C9-9F29-607FAA9A5D77}" dt="2024-04-25T08:54:44.682" v="4321" actId="1076"/>
          <ac:picMkLst>
            <pc:docMk/>
            <pc:sldMk cId="4215179309" sldId="353"/>
            <ac:picMk id="6" creationId="{C4F05B20-0400-F76A-E68D-6D30BE480620}"/>
          </ac:picMkLst>
        </pc:picChg>
      </pc:sldChg>
      <pc:sldChg chg="addSp delSp modSp mod">
        <pc:chgData name="Luke Wang" userId="69b7a984b809f2c0" providerId="LiveId" clId="{D853D1A5-5F24-41C9-9F29-607FAA9A5D77}" dt="2024-04-25T09:00:47.767" v="4972" actId="20577"/>
        <pc:sldMkLst>
          <pc:docMk/>
          <pc:sldMk cId="4239106783" sldId="354"/>
        </pc:sldMkLst>
        <pc:spChg chg="mod">
          <ac:chgData name="Luke Wang" userId="69b7a984b809f2c0" providerId="LiveId" clId="{D853D1A5-5F24-41C9-9F29-607FAA9A5D77}" dt="2024-04-25T09:00:47.767" v="4972" actId="20577"/>
          <ac:spMkLst>
            <pc:docMk/>
            <pc:sldMk cId="4239106783" sldId="354"/>
            <ac:spMk id="3" creationId="{5F60C755-9F51-7A5A-1148-C3FFD2059472}"/>
          </ac:spMkLst>
        </pc:spChg>
        <pc:spChg chg="add mod">
          <ac:chgData name="Luke Wang" userId="69b7a984b809f2c0" providerId="LiveId" clId="{D853D1A5-5F24-41C9-9F29-607FAA9A5D77}" dt="2024-04-25T08:58:26.346" v="4642" actId="1076"/>
          <ac:spMkLst>
            <pc:docMk/>
            <pc:sldMk cId="4239106783" sldId="354"/>
            <ac:spMk id="6" creationId="{3EEBBD00-661E-3FBB-0598-2BFC2FB2EA81}"/>
          </ac:spMkLst>
        </pc:spChg>
        <pc:picChg chg="add del mod">
          <ac:chgData name="Luke Wang" userId="69b7a984b809f2c0" providerId="LiveId" clId="{D853D1A5-5F24-41C9-9F29-607FAA9A5D77}" dt="2024-04-25T08:57:52.892" v="4533" actId="478"/>
          <ac:picMkLst>
            <pc:docMk/>
            <pc:sldMk cId="4239106783" sldId="354"/>
            <ac:picMk id="5" creationId="{CB3C1807-D2AF-F51A-913E-7C6BFA81B244}"/>
          </ac:picMkLst>
        </pc:picChg>
        <pc:picChg chg="add mod">
          <ac:chgData name="Luke Wang" userId="69b7a984b809f2c0" providerId="LiveId" clId="{D853D1A5-5F24-41C9-9F29-607FAA9A5D77}" dt="2024-04-25T08:58:26.346" v="4642" actId="1076"/>
          <ac:picMkLst>
            <pc:docMk/>
            <pc:sldMk cId="4239106783" sldId="354"/>
            <ac:picMk id="1026" creationId="{CDFCA1BC-F45F-7CA9-78F7-5677BE90CEB1}"/>
          </ac:picMkLst>
        </pc:picChg>
      </pc:sldChg>
      <pc:sldChg chg="addSp delSp modSp mod">
        <pc:chgData name="Luke Wang" userId="69b7a984b809f2c0" providerId="LiveId" clId="{D853D1A5-5F24-41C9-9F29-607FAA9A5D77}" dt="2024-04-25T09:24:50.142" v="6958" actId="20577"/>
        <pc:sldMkLst>
          <pc:docMk/>
          <pc:sldMk cId="699920786" sldId="355"/>
        </pc:sldMkLst>
        <pc:spChg chg="mod">
          <ac:chgData name="Luke Wang" userId="69b7a984b809f2c0" providerId="LiveId" clId="{D853D1A5-5F24-41C9-9F29-607FAA9A5D77}" dt="2024-04-25T09:24:50.142" v="6958" actId="20577"/>
          <ac:spMkLst>
            <pc:docMk/>
            <pc:sldMk cId="699920786" sldId="355"/>
            <ac:spMk id="2" creationId="{04EFAF05-2B23-A250-5CBA-1BE5BCF7EED9}"/>
          </ac:spMkLst>
        </pc:spChg>
        <pc:spChg chg="mod">
          <ac:chgData name="Luke Wang" userId="69b7a984b809f2c0" providerId="LiveId" clId="{D853D1A5-5F24-41C9-9F29-607FAA9A5D77}" dt="2024-04-25T09:23:22.449" v="6929" actId="14100"/>
          <ac:spMkLst>
            <pc:docMk/>
            <pc:sldMk cId="699920786" sldId="355"/>
            <ac:spMk id="3" creationId="{B670F254-A566-D662-6F29-96CF14269529}"/>
          </ac:spMkLst>
        </pc:spChg>
        <pc:picChg chg="add del mod modCrop">
          <ac:chgData name="Luke Wang" userId="69b7a984b809f2c0" providerId="LiveId" clId="{D853D1A5-5F24-41C9-9F29-607FAA9A5D77}" dt="2024-04-25T09:24:03.844" v="6931" actId="478"/>
          <ac:picMkLst>
            <pc:docMk/>
            <pc:sldMk cId="699920786" sldId="355"/>
            <ac:picMk id="5" creationId="{D778B7C8-55FA-6258-3BCD-FA837373F845}"/>
          </ac:picMkLst>
        </pc:picChg>
        <pc:picChg chg="add mod">
          <ac:chgData name="Luke Wang" userId="69b7a984b809f2c0" providerId="LiveId" clId="{D853D1A5-5F24-41C9-9F29-607FAA9A5D77}" dt="2024-04-25T09:24:09.841" v="6935" actId="1076"/>
          <ac:picMkLst>
            <pc:docMk/>
            <pc:sldMk cId="699920786" sldId="355"/>
            <ac:picMk id="7" creationId="{4382202A-6C84-2B06-4B16-9004CB513A96}"/>
          </ac:picMkLst>
        </pc:picChg>
      </pc:sldChg>
      <pc:sldChg chg="del">
        <pc:chgData name="Luke Wang" userId="69b7a984b809f2c0" providerId="LiveId" clId="{D853D1A5-5F24-41C9-9F29-607FAA9A5D77}" dt="2024-04-25T09:24:52.348" v="6959" actId="47"/>
        <pc:sldMkLst>
          <pc:docMk/>
          <pc:sldMk cId="3216321738" sldId="356"/>
        </pc:sldMkLst>
      </pc:sldChg>
      <pc:sldChg chg="del">
        <pc:chgData name="Luke Wang" userId="69b7a984b809f2c0" providerId="LiveId" clId="{D853D1A5-5F24-41C9-9F29-607FAA9A5D77}" dt="2024-04-25T09:46:07.530" v="8921" actId="47"/>
        <pc:sldMkLst>
          <pc:docMk/>
          <pc:sldMk cId="1403981361" sldId="357"/>
        </pc:sldMkLst>
      </pc:sldChg>
      <pc:sldChg chg="modSp mod">
        <pc:chgData name="Luke Wang" userId="69b7a984b809f2c0" providerId="LiveId" clId="{D853D1A5-5F24-41C9-9F29-607FAA9A5D77}" dt="2024-04-25T09:56:54.169" v="10037" actId="20577"/>
        <pc:sldMkLst>
          <pc:docMk/>
          <pc:sldMk cId="1643330504" sldId="358"/>
        </pc:sldMkLst>
        <pc:spChg chg="mod">
          <ac:chgData name="Luke Wang" userId="69b7a984b809f2c0" providerId="LiveId" clId="{D853D1A5-5F24-41C9-9F29-607FAA9A5D77}" dt="2024-04-25T09:46:17.999" v="8941" actId="20577"/>
          <ac:spMkLst>
            <pc:docMk/>
            <pc:sldMk cId="1643330504" sldId="358"/>
            <ac:spMk id="2" creationId="{67AA338A-01D1-31EE-BFDB-AD7FB7AAD335}"/>
          </ac:spMkLst>
        </pc:spChg>
        <pc:spChg chg="mod">
          <ac:chgData name="Luke Wang" userId="69b7a984b809f2c0" providerId="LiveId" clId="{D853D1A5-5F24-41C9-9F29-607FAA9A5D77}" dt="2024-04-25T09:56:54.169" v="10037" actId="20577"/>
          <ac:spMkLst>
            <pc:docMk/>
            <pc:sldMk cId="1643330504" sldId="358"/>
            <ac:spMk id="3" creationId="{BD2C1C87-94D8-C819-0523-2DE07A00CD88}"/>
          </ac:spMkLst>
        </pc:spChg>
      </pc:sldChg>
      <pc:sldChg chg="addSp modSp mod">
        <pc:chgData name="Luke Wang" userId="69b7a984b809f2c0" providerId="LiveId" clId="{D853D1A5-5F24-41C9-9F29-607FAA9A5D77}" dt="2024-04-25T09:51:07.129" v="9441" actId="1076"/>
        <pc:sldMkLst>
          <pc:docMk/>
          <pc:sldMk cId="1158075746" sldId="359"/>
        </pc:sldMkLst>
        <pc:spChg chg="mod">
          <ac:chgData name="Luke Wang" userId="69b7a984b809f2c0" providerId="LiveId" clId="{D853D1A5-5F24-41C9-9F29-607FAA9A5D77}" dt="2024-04-25T09:47:41.810" v="9075" actId="20577"/>
          <ac:spMkLst>
            <pc:docMk/>
            <pc:sldMk cId="1158075746" sldId="359"/>
            <ac:spMk id="2" creationId="{D8371810-6358-81FC-A686-57927174E7EE}"/>
          </ac:spMkLst>
        </pc:spChg>
        <pc:spChg chg="mod">
          <ac:chgData name="Luke Wang" userId="69b7a984b809f2c0" providerId="LiveId" clId="{D853D1A5-5F24-41C9-9F29-607FAA9A5D77}" dt="2024-04-25T09:51:05.650" v="9440" actId="14100"/>
          <ac:spMkLst>
            <pc:docMk/>
            <pc:sldMk cId="1158075746" sldId="359"/>
            <ac:spMk id="3" creationId="{4CE884C0-EBE6-7F28-7323-3B8809DB3CB3}"/>
          </ac:spMkLst>
        </pc:spChg>
        <pc:picChg chg="add mod">
          <ac:chgData name="Luke Wang" userId="69b7a984b809f2c0" providerId="LiveId" clId="{D853D1A5-5F24-41C9-9F29-607FAA9A5D77}" dt="2024-04-25T09:51:07.129" v="9441" actId="1076"/>
          <ac:picMkLst>
            <pc:docMk/>
            <pc:sldMk cId="1158075746" sldId="359"/>
            <ac:picMk id="5" creationId="{68CAB4D8-9394-F680-68D5-4CBE48E20A1E}"/>
          </ac:picMkLst>
        </pc:picChg>
      </pc:sldChg>
      <pc:sldChg chg="del">
        <pc:chgData name="Luke Wang" userId="69b7a984b809f2c0" providerId="LiveId" clId="{D853D1A5-5F24-41C9-9F29-607FAA9A5D77}" dt="2024-04-25T10:00:58.381" v="10506" actId="47"/>
        <pc:sldMkLst>
          <pc:docMk/>
          <pc:sldMk cId="2436368308" sldId="360"/>
        </pc:sldMkLst>
      </pc:sldChg>
      <pc:sldChg chg="addSp delSp modSp mod modAnim">
        <pc:chgData name="Luke Wang" userId="69b7a984b809f2c0" providerId="LiveId" clId="{D853D1A5-5F24-41C9-9F29-607FAA9A5D77}" dt="2024-04-25T10:17:00.500" v="11317"/>
        <pc:sldMkLst>
          <pc:docMk/>
          <pc:sldMk cId="20777463" sldId="361"/>
        </pc:sldMkLst>
        <pc:spChg chg="mod">
          <ac:chgData name="Luke Wang" userId="69b7a984b809f2c0" providerId="LiveId" clId="{D853D1A5-5F24-41C9-9F29-607FAA9A5D77}" dt="2024-04-25T10:16:52.209" v="11314" actId="14100"/>
          <ac:spMkLst>
            <pc:docMk/>
            <pc:sldMk cId="20777463" sldId="361"/>
            <ac:spMk id="3" creationId="{AAB06940-418F-0FBF-6187-D26B3B2500B7}"/>
          </ac:spMkLst>
        </pc:spChg>
        <pc:picChg chg="add del mod">
          <ac:chgData name="Luke Wang" userId="69b7a984b809f2c0" providerId="LiveId" clId="{D853D1A5-5F24-41C9-9F29-607FAA9A5D77}" dt="2024-04-25T10:09:35.602" v="10927" actId="478"/>
          <ac:picMkLst>
            <pc:docMk/>
            <pc:sldMk cId="20777463" sldId="361"/>
            <ac:picMk id="5" creationId="{9389F002-9B3F-D882-B1A7-FB04D119524A}"/>
          </ac:picMkLst>
        </pc:picChg>
        <pc:picChg chg="add del mod">
          <ac:chgData name="Luke Wang" userId="69b7a984b809f2c0" providerId="LiveId" clId="{D853D1A5-5F24-41C9-9F29-607FAA9A5D77}" dt="2024-04-25T10:16:13.346" v="11163" actId="478"/>
          <ac:picMkLst>
            <pc:docMk/>
            <pc:sldMk cId="20777463" sldId="361"/>
            <ac:picMk id="7" creationId="{25102C29-EBE5-3C32-D77E-69B925F1EAF1}"/>
          </ac:picMkLst>
        </pc:picChg>
        <pc:picChg chg="add mod">
          <ac:chgData name="Luke Wang" userId="69b7a984b809f2c0" providerId="LiveId" clId="{D853D1A5-5F24-41C9-9F29-607FAA9A5D77}" dt="2024-04-25T10:16:50.305" v="11313" actId="1076"/>
          <ac:picMkLst>
            <pc:docMk/>
            <pc:sldMk cId="20777463" sldId="361"/>
            <ac:picMk id="9" creationId="{22368DE8-4C72-95E6-CBF9-8775B5A3070C}"/>
          </ac:picMkLst>
        </pc:picChg>
      </pc:sldChg>
      <pc:sldChg chg="del">
        <pc:chgData name="Luke Wang" userId="69b7a984b809f2c0" providerId="LiveId" clId="{D853D1A5-5F24-41C9-9F29-607FAA9A5D77}" dt="2024-04-25T10:17:02.582" v="11318" actId="47"/>
        <pc:sldMkLst>
          <pc:docMk/>
          <pc:sldMk cId="2791840891" sldId="362"/>
        </pc:sldMkLst>
      </pc:sldChg>
      <pc:sldChg chg="del">
        <pc:chgData name="Luke Wang" userId="69b7a984b809f2c0" providerId="LiveId" clId="{D853D1A5-5F24-41C9-9F29-607FAA9A5D77}" dt="2024-04-25T10:17:03.581" v="11319" actId="47"/>
        <pc:sldMkLst>
          <pc:docMk/>
          <pc:sldMk cId="2064408367" sldId="363"/>
        </pc:sldMkLst>
      </pc:sldChg>
      <pc:sldChg chg="modSp mod modAnim">
        <pc:chgData name="Luke Wang" userId="69b7a984b809f2c0" providerId="LiveId" clId="{D853D1A5-5F24-41C9-9F29-607FAA9A5D77}" dt="2024-04-25T10:27:56.451" v="12090"/>
        <pc:sldMkLst>
          <pc:docMk/>
          <pc:sldMk cId="2705192452" sldId="364"/>
        </pc:sldMkLst>
        <pc:spChg chg="mod">
          <ac:chgData name="Luke Wang" userId="69b7a984b809f2c0" providerId="LiveId" clId="{D853D1A5-5F24-41C9-9F29-607FAA9A5D77}" dt="2024-04-25T10:27:48.388" v="12089" actId="20577"/>
          <ac:spMkLst>
            <pc:docMk/>
            <pc:sldMk cId="2705192452" sldId="364"/>
            <ac:spMk id="3" creationId="{42D26016-8266-0CA1-2EF5-E217051658DE}"/>
          </ac:spMkLst>
        </pc:spChg>
      </pc:sldChg>
      <pc:sldChg chg="addSp modSp mod">
        <pc:chgData name="Luke Wang" userId="69b7a984b809f2c0" providerId="LiveId" clId="{D853D1A5-5F24-41C9-9F29-607FAA9A5D77}" dt="2024-04-25T10:06:02.254" v="10799" actId="20577"/>
        <pc:sldMkLst>
          <pc:docMk/>
          <pc:sldMk cId="1661394717" sldId="365"/>
        </pc:sldMkLst>
        <pc:spChg chg="mod">
          <ac:chgData name="Luke Wang" userId="69b7a984b809f2c0" providerId="LiveId" clId="{D853D1A5-5F24-41C9-9F29-607FAA9A5D77}" dt="2024-04-25T10:06:02.254" v="10799" actId="20577"/>
          <ac:spMkLst>
            <pc:docMk/>
            <pc:sldMk cId="1661394717" sldId="365"/>
            <ac:spMk id="3" creationId="{524F80A9-7DB8-5A20-F78A-E934A46CEFF0}"/>
          </ac:spMkLst>
        </pc:spChg>
        <pc:picChg chg="add mod">
          <ac:chgData name="Luke Wang" userId="69b7a984b809f2c0" providerId="LiveId" clId="{D853D1A5-5F24-41C9-9F29-607FAA9A5D77}" dt="2024-04-25T10:03:42.688" v="10606" actId="1076"/>
          <ac:picMkLst>
            <pc:docMk/>
            <pc:sldMk cId="1661394717" sldId="365"/>
            <ac:picMk id="2050" creationId="{D0FFA244-2EB6-056D-0C1A-80FAB3E896C7}"/>
          </ac:picMkLst>
        </pc:picChg>
      </pc:sldChg>
      <pc:sldChg chg="addSp">
        <pc:chgData name="Luke Wang" userId="69b7a984b809f2c0" providerId="LiveId" clId="{D853D1A5-5F24-41C9-9F29-607FAA9A5D77}" dt="2024-04-25T06:42:11.258" v="11"/>
        <pc:sldMkLst>
          <pc:docMk/>
          <pc:sldMk cId="2911193167" sldId="366"/>
        </pc:sldMkLst>
        <pc:picChg chg="add">
          <ac:chgData name="Luke Wang" userId="69b7a984b809f2c0" providerId="LiveId" clId="{D853D1A5-5F24-41C9-9F29-607FAA9A5D77}" dt="2024-04-25T06:42:11.258" v="11"/>
          <ac:picMkLst>
            <pc:docMk/>
            <pc:sldMk cId="2911193167" sldId="366"/>
            <ac:picMk id="5" creationId="{53074DCB-CDBC-4277-6F5D-68C86D4C637B}"/>
          </ac:picMkLst>
        </pc:picChg>
      </pc:sldChg>
      <pc:sldChg chg="addSp">
        <pc:chgData name="Luke Wang" userId="69b7a984b809f2c0" providerId="LiveId" clId="{D853D1A5-5F24-41C9-9F29-607FAA9A5D77}" dt="2024-04-25T06:36:49.222" v="10"/>
        <pc:sldMkLst>
          <pc:docMk/>
          <pc:sldMk cId="3556876842" sldId="367"/>
        </pc:sldMkLst>
        <pc:picChg chg="add">
          <ac:chgData name="Luke Wang" userId="69b7a984b809f2c0" providerId="LiveId" clId="{D853D1A5-5F24-41C9-9F29-607FAA9A5D77}" dt="2024-04-25T06:36:49.222" v="10"/>
          <ac:picMkLst>
            <pc:docMk/>
            <pc:sldMk cId="3556876842" sldId="367"/>
            <ac:picMk id="5" creationId="{D530A781-A822-6B24-2E56-D5EF3B9C6C29}"/>
          </ac:picMkLst>
        </pc:picChg>
      </pc:sldChg>
      <pc:sldChg chg="add">
        <pc:chgData name="Luke Wang" userId="69b7a984b809f2c0" providerId="LiveId" clId="{D853D1A5-5F24-41C9-9F29-607FAA9A5D77}" dt="2024-04-25T06:49:58.084" v="12"/>
        <pc:sldMkLst>
          <pc:docMk/>
          <pc:sldMk cId="1142719313" sldId="368"/>
        </pc:sldMkLst>
      </pc:sldChg>
      <pc:sldChg chg="addSp">
        <pc:chgData name="Luke Wang" userId="69b7a984b809f2c0" providerId="LiveId" clId="{D853D1A5-5F24-41C9-9F29-607FAA9A5D77}" dt="2024-04-25T07:11:19.904" v="14"/>
        <pc:sldMkLst>
          <pc:docMk/>
          <pc:sldMk cId="1405313466" sldId="369"/>
        </pc:sldMkLst>
        <pc:picChg chg="add">
          <ac:chgData name="Luke Wang" userId="69b7a984b809f2c0" providerId="LiveId" clId="{D853D1A5-5F24-41C9-9F29-607FAA9A5D77}" dt="2024-04-25T07:11:19.904" v="14"/>
          <ac:picMkLst>
            <pc:docMk/>
            <pc:sldMk cId="1405313466" sldId="369"/>
            <ac:picMk id="5" creationId="{CEC82EF4-63EB-1269-C5DC-E72A63C3D762}"/>
          </ac:picMkLst>
        </pc:picChg>
      </pc:sldChg>
      <pc:sldChg chg="addSp modSp new mod">
        <pc:chgData name="Luke Wang" userId="69b7a984b809f2c0" providerId="LiveId" clId="{D853D1A5-5F24-41C9-9F29-607FAA9A5D77}" dt="2024-04-25T08:11:17.777" v="1178" actId="20577"/>
        <pc:sldMkLst>
          <pc:docMk/>
          <pc:sldMk cId="614870776" sldId="370"/>
        </pc:sldMkLst>
        <pc:spChg chg="mod">
          <ac:chgData name="Luke Wang" userId="69b7a984b809f2c0" providerId="LiveId" clId="{D853D1A5-5F24-41C9-9F29-607FAA9A5D77}" dt="2024-04-25T07:57:07.891" v="347" actId="20577"/>
          <ac:spMkLst>
            <pc:docMk/>
            <pc:sldMk cId="614870776" sldId="370"/>
            <ac:spMk id="2" creationId="{4F8CC2EB-61D1-8A66-ED46-898337A33355}"/>
          </ac:spMkLst>
        </pc:spChg>
        <pc:spChg chg="mod">
          <ac:chgData name="Luke Wang" userId="69b7a984b809f2c0" providerId="LiveId" clId="{D853D1A5-5F24-41C9-9F29-607FAA9A5D77}" dt="2024-04-25T08:11:17.777" v="1178" actId="20577"/>
          <ac:spMkLst>
            <pc:docMk/>
            <pc:sldMk cId="614870776" sldId="370"/>
            <ac:spMk id="3" creationId="{0D903A16-9F6A-8DBE-2BED-6B3879BC76DF}"/>
          </ac:spMkLst>
        </pc:spChg>
        <pc:picChg chg="add mod modCrop">
          <ac:chgData name="Luke Wang" userId="69b7a984b809f2c0" providerId="LiveId" clId="{D853D1A5-5F24-41C9-9F29-607FAA9A5D77}" dt="2024-04-25T08:10:07.317" v="1168" actId="14100"/>
          <ac:picMkLst>
            <pc:docMk/>
            <pc:sldMk cId="614870776" sldId="370"/>
            <ac:picMk id="5" creationId="{32DC966A-31ED-D6D7-04F0-B1107B969D2C}"/>
          </ac:picMkLst>
        </pc:picChg>
      </pc:sldChg>
      <pc:sldChg chg="modSp add mod">
        <pc:chgData name="Luke Wang" userId="69b7a984b809f2c0" providerId="LiveId" clId="{D853D1A5-5F24-41C9-9F29-607FAA9A5D77}" dt="2024-04-25T08:26:45.902" v="2302" actId="20577"/>
        <pc:sldMkLst>
          <pc:docMk/>
          <pc:sldMk cId="4205564303" sldId="371"/>
        </pc:sldMkLst>
        <pc:spChg chg="mod">
          <ac:chgData name="Luke Wang" userId="69b7a984b809f2c0" providerId="LiveId" clId="{D853D1A5-5F24-41C9-9F29-607FAA9A5D77}" dt="2024-04-25T08:12:01.521" v="1217" actId="20577"/>
          <ac:spMkLst>
            <pc:docMk/>
            <pc:sldMk cId="4205564303" sldId="371"/>
            <ac:spMk id="2" creationId="{BDA0BFD3-057D-5D65-8407-F2509102C26F}"/>
          </ac:spMkLst>
        </pc:spChg>
        <pc:spChg chg="mod">
          <ac:chgData name="Luke Wang" userId="69b7a984b809f2c0" providerId="LiveId" clId="{D853D1A5-5F24-41C9-9F29-607FAA9A5D77}" dt="2024-04-25T08:26:45.902" v="2302" actId="20577"/>
          <ac:spMkLst>
            <pc:docMk/>
            <pc:sldMk cId="4205564303" sldId="371"/>
            <ac:spMk id="3" creationId="{CCFE9531-4433-6E6E-ED00-2D74B050AB88}"/>
          </ac:spMkLst>
        </pc:spChg>
      </pc:sldChg>
      <pc:sldChg chg="addSp modSp new mod">
        <pc:chgData name="Luke Wang" userId="69b7a984b809f2c0" providerId="LiveId" clId="{D853D1A5-5F24-41C9-9F29-607FAA9A5D77}" dt="2024-04-25T08:44:44.265" v="3688" actId="20577"/>
        <pc:sldMkLst>
          <pc:docMk/>
          <pc:sldMk cId="39832120" sldId="372"/>
        </pc:sldMkLst>
        <pc:spChg chg="mod">
          <ac:chgData name="Luke Wang" userId="69b7a984b809f2c0" providerId="LiveId" clId="{D853D1A5-5F24-41C9-9F29-607FAA9A5D77}" dt="2024-04-25T08:44:44.265" v="3688" actId="20577"/>
          <ac:spMkLst>
            <pc:docMk/>
            <pc:sldMk cId="39832120" sldId="372"/>
            <ac:spMk id="2" creationId="{D67B4A62-9AC2-218E-673A-105C68F339F7}"/>
          </ac:spMkLst>
        </pc:spChg>
        <pc:spChg chg="mod">
          <ac:chgData name="Luke Wang" userId="69b7a984b809f2c0" providerId="LiveId" clId="{D853D1A5-5F24-41C9-9F29-607FAA9A5D77}" dt="2024-04-25T08:44:35.512" v="3663" actId="14100"/>
          <ac:spMkLst>
            <pc:docMk/>
            <pc:sldMk cId="39832120" sldId="372"/>
            <ac:spMk id="3" creationId="{618EBDD6-2703-F53A-1402-B0C3E7DFC5F0}"/>
          </ac:spMkLst>
        </pc:spChg>
        <pc:picChg chg="add mod">
          <ac:chgData name="Luke Wang" userId="69b7a984b809f2c0" providerId="LiveId" clId="{D853D1A5-5F24-41C9-9F29-607FAA9A5D77}" dt="2024-04-25T08:44:38.595" v="3665" actId="1076"/>
          <ac:picMkLst>
            <pc:docMk/>
            <pc:sldMk cId="39832120" sldId="372"/>
            <ac:picMk id="5" creationId="{5E17B79E-A3FF-4014-0CBA-16CFB170C9BF}"/>
          </ac:picMkLst>
        </pc:picChg>
      </pc:sldChg>
      <pc:sldChg chg="addSp delSp modSp add mod">
        <pc:chgData name="Luke Wang" userId="69b7a984b809f2c0" providerId="LiveId" clId="{D853D1A5-5F24-41C9-9F29-607FAA9A5D77}" dt="2024-04-25T08:48:17.970" v="3985" actId="14100"/>
        <pc:sldMkLst>
          <pc:docMk/>
          <pc:sldMk cId="3365023283" sldId="373"/>
        </pc:sldMkLst>
        <pc:spChg chg="mod">
          <ac:chgData name="Luke Wang" userId="69b7a984b809f2c0" providerId="LiveId" clId="{D853D1A5-5F24-41C9-9F29-607FAA9A5D77}" dt="2024-04-25T08:44:49.326" v="3690" actId="20577"/>
          <ac:spMkLst>
            <pc:docMk/>
            <pc:sldMk cId="3365023283" sldId="373"/>
            <ac:spMk id="2" creationId="{D67B4A62-9AC2-218E-673A-105C68F339F7}"/>
          </ac:spMkLst>
        </pc:spChg>
        <pc:spChg chg="mod">
          <ac:chgData name="Luke Wang" userId="69b7a984b809f2c0" providerId="LiveId" clId="{D853D1A5-5F24-41C9-9F29-607FAA9A5D77}" dt="2024-04-25T08:48:13.938" v="3983" actId="20577"/>
          <ac:spMkLst>
            <pc:docMk/>
            <pc:sldMk cId="3365023283" sldId="373"/>
            <ac:spMk id="3" creationId="{618EBDD6-2703-F53A-1402-B0C3E7DFC5F0}"/>
          </ac:spMkLst>
        </pc:spChg>
        <pc:picChg chg="del">
          <ac:chgData name="Luke Wang" userId="69b7a984b809f2c0" providerId="LiveId" clId="{D853D1A5-5F24-41C9-9F29-607FAA9A5D77}" dt="2024-04-25T08:46:20.498" v="3692" actId="478"/>
          <ac:picMkLst>
            <pc:docMk/>
            <pc:sldMk cId="3365023283" sldId="373"/>
            <ac:picMk id="5" creationId="{5E17B79E-A3FF-4014-0CBA-16CFB170C9BF}"/>
          </ac:picMkLst>
        </pc:picChg>
        <pc:picChg chg="add mod">
          <ac:chgData name="Luke Wang" userId="69b7a984b809f2c0" providerId="LiveId" clId="{D853D1A5-5F24-41C9-9F29-607FAA9A5D77}" dt="2024-04-25T08:48:17.970" v="3985" actId="14100"/>
          <ac:picMkLst>
            <pc:docMk/>
            <pc:sldMk cId="3365023283" sldId="373"/>
            <ac:picMk id="7" creationId="{508A2DF4-6121-0F25-3D21-DD17A416201E}"/>
          </ac:picMkLst>
        </pc:picChg>
      </pc:sldChg>
      <pc:sldChg chg="addSp delSp modSp add mod">
        <pc:chgData name="Luke Wang" userId="69b7a984b809f2c0" providerId="LiveId" clId="{D853D1A5-5F24-41C9-9F29-607FAA9A5D77}" dt="2024-04-25T08:52:44.198" v="4205" actId="20577"/>
        <pc:sldMkLst>
          <pc:docMk/>
          <pc:sldMk cId="2045765465" sldId="374"/>
        </pc:sldMkLst>
        <pc:spChg chg="mod">
          <ac:chgData name="Luke Wang" userId="69b7a984b809f2c0" providerId="LiveId" clId="{D853D1A5-5F24-41C9-9F29-607FAA9A5D77}" dt="2024-04-25T08:48:51.443" v="3990" actId="20577"/>
          <ac:spMkLst>
            <pc:docMk/>
            <pc:sldMk cId="2045765465" sldId="374"/>
            <ac:spMk id="2" creationId="{D67B4A62-9AC2-218E-673A-105C68F339F7}"/>
          </ac:spMkLst>
        </pc:spChg>
        <pc:spChg chg="mod">
          <ac:chgData name="Luke Wang" userId="69b7a984b809f2c0" providerId="LiveId" clId="{D853D1A5-5F24-41C9-9F29-607FAA9A5D77}" dt="2024-04-25T08:52:44.198" v="4205" actId="20577"/>
          <ac:spMkLst>
            <pc:docMk/>
            <pc:sldMk cId="2045765465" sldId="374"/>
            <ac:spMk id="3" creationId="{618EBDD6-2703-F53A-1402-B0C3E7DFC5F0}"/>
          </ac:spMkLst>
        </pc:spChg>
        <pc:picChg chg="add mod">
          <ac:chgData name="Luke Wang" userId="69b7a984b809f2c0" providerId="LiveId" clId="{D853D1A5-5F24-41C9-9F29-607FAA9A5D77}" dt="2024-04-25T08:48:41.499" v="3989" actId="1076"/>
          <ac:picMkLst>
            <pc:docMk/>
            <pc:sldMk cId="2045765465" sldId="374"/>
            <ac:picMk id="6" creationId="{21DAA2BC-D330-C502-1301-6CA85BF40D9D}"/>
          </ac:picMkLst>
        </pc:picChg>
        <pc:picChg chg="del">
          <ac:chgData name="Luke Wang" userId="69b7a984b809f2c0" providerId="LiveId" clId="{D853D1A5-5F24-41C9-9F29-607FAA9A5D77}" dt="2024-04-25T08:48:39.320" v="3987" actId="478"/>
          <ac:picMkLst>
            <pc:docMk/>
            <pc:sldMk cId="2045765465" sldId="374"/>
            <ac:picMk id="7" creationId="{508A2DF4-6121-0F25-3D21-DD17A416201E}"/>
          </ac:picMkLst>
        </pc:picChg>
      </pc:sldChg>
      <pc:sldChg chg="modSp new mod">
        <pc:chgData name="Luke Wang" userId="69b7a984b809f2c0" providerId="LiveId" clId="{D853D1A5-5F24-41C9-9F29-607FAA9A5D77}" dt="2024-04-25T08:55:53.094" v="4479" actId="20577"/>
        <pc:sldMkLst>
          <pc:docMk/>
          <pc:sldMk cId="55333441" sldId="375"/>
        </pc:sldMkLst>
        <pc:spChg chg="mod">
          <ac:chgData name="Luke Wang" userId="69b7a984b809f2c0" providerId="LiveId" clId="{D853D1A5-5F24-41C9-9F29-607FAA9A5D77}" dt="2024-04-25T08:53:59.479" v="4310" actId="20577"/>
          <ac:spMkLst>
            <pc:docMk/>
            <pc:sldMk cId="55333441" sldId="375"/>
            <ac:spMk id="2" creationId="{AB188747-3F14-C61F-B855-4CF492431435}"/>
          </ac:spMkLst>
        </pc:spChg>
        <pc:spChg chg="mod">
          <ac:chgData name="Luke Wang" userId="69b7a984b809f2c0" providerId="LiveId" clId="{D853D1A5-5F24-41C9-9F29-607FAA9A5D77}" dt="2024-04-25T08:55:53.094" v="4479" actId="20577"/>
          <ac:spMkLst>
            <pc:docMk/>
            <pc:sldMk cId="55333441" sldId="375"/>
            <ac:spMk id="3" creationId="{6295627F-F964-92B6-6498-14B6C96D12B4}"/>
          </ac:spMkLst>
        </pc:spChg>
      </pc:sldChg>
      <pc:sldChg chg="addSp modSp new mod">
        <pc:chgData name="Luke Wang" userId="69b7a984b809f2c0" providerId="LiveId" clId="{D853D1A5-5F24-41C9-9F29-607FAA9A5D77}" dt="2024-04-25T09:09:59.181" v="5801" actId="20577"/>
        <pc:sldMkLst>
          <pc:docMk/>
          <pc:sldMk cId="1050647721" sldId="376"/>
        </pc:sldMkLst>
        <pc:spChg chg="mod">
          <ac:chgData name="Luke Wang" userId="69b7a984b809f2c0" providerId="LiveId" clId="{D853D1A5-5F24-41C9-9F29-607FAA9A5D77}" dt="2024-04-25T09:09:59.181" v="5801" actId="20577"/>
          <ac:spMkLst>
            <pc:docMk/>
            <pc:sldMk cId="1050647721" sldId="376"/>
            <ac:spMk id="2" creationId="{E29CBAA1-FDE2-95E3-227C-C233B159BAF4}"/>
          </ac:spMkLst>
        </pc:spChg>
        <pc:spChg chg="mod">
          <ac:chgData name="Luke Wang" userId="69b7a984b809f2c0" providerId="LiveId" clId="{D853D1A5-5F24-41C9-9F29-607FAA9A5D77}" dt="2024-04-25T09:09:17.802" v="5787" actId="14100"/>
          <ac:spMkLst>
            <pc:docMk/>
            <pc:sldMk cId="1050647721" sldId="376"/>
            <ac:spMk id="3" creationId="{BBE6FD22-9829-8C6F-8F77-8BEF17AC79B9}"/>
          </ac:spMkLst>
        </pc:spChg>
        <pc:picChg chg="add mod">
          <ac:chgData name="Luke Wang" userId="69b7a984b809f2c0" providerId="LiveId" clId="{D853D1A5-5F24-41C9-9F29-607FAA9A5D77}" dt="2024-04-25T09:09:51.915" v="5790" actId="1076"/>
          <ac:picMkLst>
            <pc:docMk/>
            <pc:sldMk cId="1050647721" sldId="376"/>
            <ac:picMk id="5" creationId="{76115381-322F-1D83-952B-37FC0532C3A5}"/>
          </ac:picMkLst>
        </pc:picChg>
      </pc:sldChg>
      <pc:sldChg chg="modSp new mod">
        <pc:chgData name="Luke Wang" userId="69b7a984b809f2c0" providerId="LiveId" clId="{D853D1A5-5F24-41C9-9F29-607FAA9A5D77}" dt="2024-04-25T09:15:50.117" v="6423" actId="20577"/>
        <pc:sldMkLst>
          <pc:docMk/>
          <pc:sldMk cId="3368242414" sldId="377"/>
        </pc:sldMkLst>
        <pc:spChg chg="mod">
          <ac:chgData name="Luke Wang" userId="69b7a984b809f2c0" providerId="LiveId" clId="{D853D1A5-5F24-41C9-9F29-607FAA9A5D77}" dt="2024-04-25T09:13:01.067" v="6064" actId="5793"/>
          <ac:spMkLst>
            <pc:docMk/>
            <pc:sldMk cId="3368242414" sldId="377"/>
            <ac:spMk id="2" creationId="{5CE14CB8-2617-A0BE-60CA-F0348F3357BC}"/>
          </ac:spMkLst>
        </pc:spChg>
        <pc:spChg chg="mod">
          <ac:chgData name="Luke Wang" userId="69b7a984b809f2c0" providerId="LiveId" clId="{D853D1A5-5F24-41C9-9F29-607FAA9A5D77}" dt="2024-04-25T09:15:50.117" v="6423" actId="20577"/>
          <ac:spMkLst>
            <pc:docMk/>
            <pc:sldMk cId="3368242414" sldId="377"/>
            <ac:spMk id="3" creationId="{E03FA88A-BE8A-634A-5F41-1ED431351565}"/>
          </ac:spMkLst>
        </pc:spChg>
      </pc:sldChg>
      <pc:sldChg chg="addSp modSp new mod modAnim">
        <pc:chgData name="Luke Wang" userId="69b7a984b809f2c0" providerId="LiveId" clId="{D853D1A5-5F24-41C9-9F29-607FAA9A5D77}" dt="2024-04-25T09:33:06.847" v="7675"/>
        <pc:sldMkLst>
          <pc:docMk/>
          <pc:sldMk cId="4228932085" sldId="378"/>
        </pc:sldMkLst>
        <pc:spChg chg="mod">
          <ac:chgData name="Luke Wang" userId="69b7a984b809f2c0" providerId="LiveId" clId="{D853D1A5-5F24-41C9-9F29-607FAA9A5D77}" dt="2024-04-25T09:24:46.628" v="6955" actId="20577"/>
          <ac:spMkLst>
            <pc:docMk/>
            <pc:sldMk cId="4228932085" sldId="378"/>
            <ac:spMk id="2" creationId="{37B46266-56EA-D351-2435-0F7789322508}"/>
          </ac:spMkLst>
        </pc:spChg>
        <pc:spChg chg="mod">
          <ac:chgData name="Luke Wang" userId="69b7a984b809f2c0" providerId="LiveId" clId="{D853D1A5-5F24-41C9-9F29-607FAA9A5D77}" dt="2024-04-25T09:32:51.060" v="7671" actId="20577"/>
          <ac:spMkLst>
            <pc:docMk/>
            <pc:sldMk cId="4228932085" sldId="378"/>
            <ac:spMk id="3" creationId="{CEEE1EB0-3F0D-810F-9018-4F0BA000B32A}"/>
          </ac:spMkLst>
        </pc:spChg>
        <pc:picChg chg="add mod">
          <ac:chgData name="Luke Wang" userId="69b7a984b809f2c0" providerId="LiveId" clId="{D853D1A5-5F24-41C9-9F29-607FAA9A5D77}" dt="2024-04-25T09:32:56.562" v="7672" actId="1076"/>
          <ac:picMkLst>
            <pc:docMk/>
            <pc:sldMk cId="4228932085" sldId="378"/>
            <ac:picMk id="6" creationId="{EA1466F7-954B-B00A-6B51-7CD50411066D}"/>
          </ac:picMkLst>
        </pc:picChg>
      </pc:sldChg>
      <pc:sldChg chg="modSp new mod">
        <pc:chgData name="Luke Wang" userId="69b7a984b809f2c0" providerId="LiveId" clId="{D853D1A5-5F24-41C9-9F29-607FAA9A5D77}" dt="2024-04-25T09:34:18.859" v="7915" actId="20577"/>
        <pc:sldMkLst>
          <pc:docMk/>
          <pc:sldMk cId="1939177579" sldId="379"/>
        </pc:sldMkLst>
        <pc:spChg chg="mod">
          <ac:chgData name="Luke Wang" userId="69b7a984b809f2c0" providerId="LiveId" clId="{D853D1A5-5F24-41C9-9F29-607FAA9A5D77}" dt="2024-04-25T09:33:22.582" v="7684" actId="20577"/>
          <ac:spMkLst>
            <pc:docMk/>
            <pc:sldMk cId="1939177579" sldId="379"/>
            <ac:spMk id="2" creationId="{AB075752-DFFA-0F41-EE15-D346BC8F74DA}"/>
          </ac:spMkLst>
        </pc:spChg>
        <pc:spChg chg="mod">
          <ac:chgData name="Luke Wang" userId="69b7a984b809f2c0" providerId="LiveId" clId="{D853D1A5-5F24-41C9-9F29-607FAA9A5D77}" dt="2024-04-25T09:34:18.859" v="7915" actId="20577"/>
          <ac:spMkLst>
            <pc:docMk/>
            <pc:sldMk cId="1939177579" sldId="379"/>
            <ac:spMk id="3" creationId="{34AA2A43-F346-632E-A57F-D300E3B03E1A}"/>
          </ac:spMkLst>
        </pc:spChg>
      </pc:sldChg>
      <pc:sldChg chg="addSp modSp new mod modAnim">
        <pc:chgData name="Luke Wang" userId="69b7a984b809f2c0" providerId="LiveId" clId="{D853D1A5-5F24-41C9-9F29-607FAA9A5D77}" dt="2024-04-25T09:46:02.477" v="8920"/>
        <pc:sldMkLst>
          <pc:docMk/>
          <pc:sldMk cId="3923313957" sldId="380"/>
        </pc:sldMkLst>
        <pc:spChg chg="mod">
          <ac:chgData name="Luke Wang" userId="69b7a984b809f2c0" providerId="LiveId" clId="{D853D1A5-5F24-41C9-9F29-607FAA9A5D77}" dt="2024-04-25T09:37:44.599" v="8124" actId="20577"/>
          <ac:spMkLst>
            <pc:docMk/>
            <pc:sldMk cId="3923313957" sldId="380"/>
            <ac:spMk id="2" creationId="{B7F34C4F-7F35-800F-8C93-CCD653ABB8F4}"/>
          </ac:spMkLst>
        </pc:spChg>
        <pc:spChg chg="mod">
          <ac:chgData name="Luke Wang" userId="69b7a984b809f2c0" providerId="LiveId" clId="{D853D1A5-5F24-41C9-9F29-607FAA9A5D77}" dt="2024-04-25T09:45:51.268" v="8917" actId="20577"/>
          <ac:spMkLst>
            <pc:docMk/>
            <pc:sldMk cId="3923313957" sldId="380"/>
            <ac:spMk id="3" creationId="{C8E9C711-6838-FAB8-5C8E-9AF7A010AC2D}"/>
          </ac:spMkLst>
        </pc:spChg>
        <pc:picChg chg="add mod">
          <ac:chgData name="Luke Wang" userId="69b7a984b809f2c0" providerId="LiveId" clId="{D853D1A5-5F24-41C9-9F29-607FAA9A5D77}" dt="2024-04-25T09:44:41.705" v="8645" actId="1076"/>
          <ac:picMkLst>
            <pc:docMk/>
            <pc:sldMk cId="3923313957" sldId="380"/>
            <ac:picMk id="6" creationId="{8BEB0964-D2A4-26E1-EE5C-B967C0EA6F97}"/>
          </ac:picMkLst>
        </pc:picChg>
      </pc:sldChg>
      <pc:sldChg chg="modSp add mod">
        <pc:chgData name="Luke Wang" userId="69b7a984b809f2c0" providerId="LiveId" clId="{D853D1A5-5F24-41C9-9F29-607FAA9A5D77}" dt="2024-04-25T09:47:09.100" v="9061" actId="20577"/>
        <pc:sldMkLst>
          <pc:docMk/>
          <pc:sldMk cId="73940912" sldId="381"/>
        </pc:sldMkLst>
        <pc:spChg chg="mod">
          <ac:chgData name="Luke Wang" userId="69b7a984b809f2c0" providerId="LiveId" clId="{D853D1A5-5F24-41C9-9F29-607FAA9A5D77}" dt="2024-04-25T09:46:31.541" v="8953" actId="20577"/>
          <ac:spMkLst>
            <pc:docMk/>
            <pc:sldMk cId="73940912" sldId="381"/>
            <ac:spMk id="2" creationId="{83A13E66-5866-C384-88D2-501897FDFA25}"/>
          </ac:spMkLst>
        </pc:spChg>
        <pc:spChg chg="mod">
          <ac:chgData name="Luke Wang" userId="69b7a984b809f2c0" providerId="LiveId" clId="{D853D1A5-5F24-41C9-9F29-607FAA9A5D77}" dt="2024-04-25T09:47:09.100" v="9061" actId="20577"/>
          <ac:spMkLst>
            <pc:docMk/>
            <pc:sldMk cId="73940912" sldId="381"/>
            <ac:spMk id="3" creationId="{C91825C1-D630-1E38-ACFF-CC17E4395775}"/>
          </ac:spMkLst>
        </pc:spChg>
      </pc:sldChg>
      <pc:sldChg chg="addSp modSp new mod modAnim">
        <pc:chgData name="Luke Wang" userId="69b7a984b809f2c0" providerId="LiveId" clId="{D853D1A5-5F24-41C9-9F29-607FAA9A5D77}" dt="2024-04-25T10:02:04.525" v="10515"/>
        <pc:sldMkLst>
          <pc:docMk/>
          <pc:sldMk cId="1508347748" sldId="382"/>
        </pc:sldMkLst>
        <pc:spChg chg="mod">
          <ac:chgData name="Luke Wang" userId="69b7a984b809f2c0" providerId="LiveId" clId="{D853D1A5-5F24-41C9-9F29-607FAA9A5D77}" dt="2024-04-25T09:56:02.224" v="9931" actId="20577"/>
          <ac:spMkLst>
            <pc:docMk/>
            <pc:sldMk cId="1508347748" sldId="382"/>
            <ac:spMk id="2" creationId="{F954CFF1-5BCD-F92B-7AE8-91C3FB9C4552}"/>
          </ac:spMkLst>
        </pc:spChg>
        <pc:spChg chg="mod">
          <ac:chgData name="Luke Wang" userId="69b7a984b809f2c0" providerId="LiveId" clId="{D853D1A5-5F24-41C9-9F29-607FAA9A5D77}" dt="2024-04-25T10:00:11.966" v="10505" actId="27636"/>
          <ac:spMkLst>
            <pc:docMk/>
            <pc:sldMk cId="1508347748" sldId="382"/>
            <ac:spMk id="3" creationId="{50BCC6AB-0471-1812-67F1-23DECC47159A}"/>
          </ac:spMkLst>
        </pc:spChg>
        <pc:picChg chg="add mod">
          <ac:chgData name="Luke Wang" userId="69b7a984b809f2c0" providerId="LiveId" clId="{D853D1A5-5F24-41C9-9F29-607FAA9A5D77}" dt="2024-04-25T10:01:54.880" v="10512" actId="1076"/>
          <ac:picMkLst>
            <pc:docMk/>
            <pc:sldMk cId="1508347748" sldId="382"/>
            <ac:picMk id="6" creationId="{8433B3B2-998D-09CC-86FA-D25E0C720F6C}"/>
          </ac:picMkLst>
        </pc:picChg>
      </pc:sldChg>
      <pc:sldChg chg="addSp delSp modSp new mod modAnim">
        <pc:chgData name="Luke Wang" userId="69b7a984b809f2c0" providerId="LiveId" clId="{D853D1A5-5F24-41C9-9F29-607FAA9A5D77}" dt="2024-04-25T10:21:50.017" v="11672" actId="1076"/>
        <pc:sldMkLst>
          <pc:docMk/>
          <pc:sldMk cId="3037414874" sldId="383"/>
        </pc:sldMkLst>
        <pc:spChg chg="mod">
          <ac:chgData name="Luke Wang" userId="69b7a984b809f2c0" providerId="LiveId" clId="{D853D1A5-5F24-41C9-9F29-607FAA9A5D77}" dt="2024-04-25T10:17:57.201" v="11356" actId="20577"/>
          <ac:spMkLst>
            <pc:docMk/>
            <pc:sldMk cId="3037414874" sldId="383"/>
            <ac:spMk id="2" creationId="{D96DCF86-318D-045E-DD46-21653964A2BC}"/>
          </ac:spMkLst>
        </pc:spChg>
        <pc:spChg chg="del">
          <ac:chgData name="Luke Wang" userId="69b7a984b809f2c0" providerId="LiveId" clId="{D853D1A5-5F24-41C9-9F29-607FAA9A5D77}" dt="2024-04-25T10:18:20.026" v="11412" actId="478"/>
          <ac:spMkLst>
            <pc:docMk/>
            <pc:sldMk cId="3037414874" sldId="383"/>
            <ac:spMk id="3" creationId="{0D38E690-9BFF-77BF-CDBC-5BAED02ABBC4}"/>
          </ac:spMkLst>
        </pc:spChg>
        <pc:spChg chg="add mod">
          <ac:chgData name="Luke Wang" userId="69b7a984b809f2c0" providerId="LiveId" clId="{D853D1A5-5F24-41C9-9F29-607FAA9A5D77}" dt="2024-04-25T10:20:23.160" v="11655" actId="1076"/>
          <ac:spMkLst>
            <pc:docMk/>
            <pc:sldMk cId="3037414874" sldId="383"/>
            <ac:spMk id="5" creationId="{FB126976-E017-95EB-A985-9CD4E4289F6A}"/>
          </ac:spMkLst>
        </pc:spChg>
        <pc:spChg chg="add mod">
          <ac:chgData name="Luke Wang" userId="69b7a984b809f2c0" providerId="LiveId" clId="{D853D1A5-5F24-41C9-9F29-607FAA9A5D77}" dt="2024-04-25T10:18:59.810" v="11494" actId="1076"/>
          <ac:spMkLst>
            <pc:docMk/>
            <pc:sldMk cId="3037414874" sldId="383"/>
            <ac:spMk id="6" creationId="{A020643A-9A22-91CF-C481-3E6C002F49FA}"/>
          </ac:spMkLst>
        </pc:spChg>
        <pc:spChg chg="add mod">
          <ac:chgData name="Luke Wang" userId="69b7a984b809f2c0" providerId="LiveId" clId="{D853D1A5-5F24-41C9-9F29-607FAA9A5D77}" dt="2024-04-25T10:20:43.632" v="11663" actId="1076"/>
          <ac:spMkLst>
            <pc:docMk/>
            <pc:sldMk cId="3037414874" sldId="383"/>
            <ac:spMk id="7" creationId="{EF42225F-2A51-4102-52C9-E28F3559A3E5}"/>
          </ac:spMkLst>
        </pc:spChg>
        <pc:spChg chg="add mod">
          <ac:chgData name="Luke Wang" userId="69b7a984b809f2c0" providerId="LiveId" clId="{D853D1A5-5F24-41C9-9F29-607FAA9A5D77}" dt="2024-04-25T10:20:46.128" v="11664" actId="1076"/>
          <ac:spMkLst>
            <pc:docMk/>
            <pc:sldMk cId="3037414874" sldId="383"/>
            <ac:spMk id="8" creationId="{EEC1781D-10FE-F810-4208-91ABDD6E0DB5}"/>
          </ac:spMkLst>
        </pc:spChg>
        <pc:spChg chg="add">
          <ac:chgData name="Luke Wang" userId="69b7a984b809f2c0" providerId="LiveId" clId="{D853D1A5-5F24-41C9-9F29-607FAA9A5D77}" dt="2024-04-25T10:20:30.259" v="11656" actId="11529"/>
          <ac:spMkLst>
            <pc:docMk/>
            <pc:sldMk cId="3037414874" sldId="383"/>
            <ac:spMk id="9" creationId="{E02B209D-9433-41B2-2B8A-CE37E55E004A}"/>
          </ac:spMkLst>
        </pc:spChg>
        <pc:spChg chg="add mod">
          <ac:chgData name="Luke Wang" userId="69b7a984b809f2c0" providerId="LiveId" clId="{D853D1A5-5F24-41C9-9F29-607FAA9A5D77}" dt="2024-04-25T10:20:33.600" v="11658" actId="688"/>
          <ac:spMkLst>
            <pc:docMk/>
            <pc:sldMk cId="3037414874" sldId="383"/>
            <ac:spMk id="10" creationId="{7F9F8282-2A2B-1529-D6AE-A6C1B8159F9E}"/>
          </ac:spMkLst>
        </pc:spChg>
        <pc:spChg chg="add mod">
          <ac:chgData name="Luke Wang" userId="69b7a984b809f2c0" providerId="LiveId" clId="{D853D1A5-5F24-41C9-9F29-607FAA9A5D77}" dt="2024-04-25T10:20:40.960" v="11662" actId="1076"/>
          <ac:spMkLst>
            <pc:docMk/>
            <pc:sldMk cId="3037414874" sldId="383"/>
            <ac:spMk id="11" creationId="{F75A96A1-9E68-D87D-BCAF-9A73EEDA2D23}"/>
          </ac:spMkLst>
        </pc:spChg>
        <pc:spChg chg="add">
          <ac:chgData name="Luke Wang" userId="69b7a984b809f2c0" providerId="LiveId" clId="{D853D1A5-5F24-41C9-9F29-607FAA9A5D77}" dt="2024-04-25T10:21:00.202" v="11665" actId="11529"/>
          <ac:spMkLst>
            <pc:docMk/>
            <pc:sldMk cId="3037414874" sldId="383"/>
            <ac:spMk id="12" creationId="{159BA51C-9DAA-FFB8-6B72-3630F2647CB5}"/>
          </ac:spMkLst>
        </pc:spChg>
        <pc:picChg chg="add mod">
          <ac:chgData name="Luke Wang" userId="69b7a984b809f2c0" providerId="LiveId" clId="{D853D1A5-5F24-41C9-9F29-607FAA9A5D77}" dt="2024-04-25T10:21:50.017" v="11672" actId="1076"/>
          <ac:picMkLst>
            <pc:docMk/>
            <pc:sldMk cId="3037414874" sldId="383"/>
            <ac:picMk id="13" creationId="{188D5F16-7658-838E-37D6-6E9C703DCEB1}"/>
          </ac:picMkLst>
        </pc:picChg>
      </pc:sldChg>
      <pc:sldChg chg="modSp new del mod">
        <pc:chgData name="Luke Wang" userId="69b7a984b809f2c0" providerId="LiveId" clId="{D853D1A5-5F24-41C9-9F29-607FAA9A5D77}" dt="2024-04-25T10:34:38.166" v="12183" actId="47"/>
        <pc:sldMkLst>
          <pc:docMk/>
          <pc:sldMk cId="2373435267" sldId="384"/>
        </pc:sldMkLst>
        <pc:spChg chg="mod">
          <ac:chgData name="Luke Wang" userId="69b7a984b809f2c0" providerId="LiveId" clId="{D853D1A5-5F24-41C9-9F29-607FAA9A5D77}" dt="2024-04-25T10:34:22.997" v="12158" actId="20577"/>
          <ac:spMkLst>
            <pc:docMk/>
            <pc:sldMk cId="2373435267" sldId="384"/>
            <ac:spMk id="2" creationId="{2513DC3E-6557-5C4A-A35B-D3DF092994B2}"/>
          </ac:spMkLst>
        </pc:spChg>
        <pc:spChg chg="mod">
          <ac:chgData name="Luke Wang" userId="69b7a984b809f2c0" providerId="LiveId" clId="{D853D1A5-5F24-41C9-9F29-607FAA9A5D77}" dt="2024-04-25T10:34:30.428" v="12182" actId="20577"/>
          <ac:spMkLst>
            <pc:docMk/>
            <pc:sldMk cId="2373435267" sldId="384"/>
            <ac:spMk id="3" creationId="{A88A814D-17E5-FF7A-7C60-8772537B5A97}"/>
          </ac:spMkLst>
        </pc:spChg>
      </pc:sldChg>
      <pc:sldChg chg="modSp new mod">
        <pc:chgData name="Luke Wang" userId="69b7a984b809f2c0" providerId="LiveId" clId="{D853D1A5-5F24-41C9-9F29-607FAA9A5D77}" dt="2024-04-25T10:36:32.725" v="12351" actId="20577"/>
        <pc:sldMkLst>
          <pc:docMk/>
          <pc:sldMk cId="3438953079" sldId="384"/>
        </pc:sldMkLst>
        <pc:spChg chg="mod">
          <ac:chgData name="Luke Wang" userId="69b7a984b809f2c0" providerId="LiveId" clId="{D853D1A5-5F24-41C9-9F29-607FAA9A5D77}" dt="2024-04-25T10:35:37.595" v="12190" actId="20577"/>
          <ac:spMkLst>
            <pc:docMk/>
            <pc:sldMk cId="3438953079" sldId="384"/>
            <ac:spMk id="2" creationId="{E03CC84C-7B9A-21C2-609F-32C1B09F0F63}"/>
          </ac:spMkLst>
        </pc:spChg>
        <pc:spChg chg="mod">
          <ac:chgData name="Luke Wang" userId="69b7a984b809f2c0" providerId="LiveId" clId="{D853D1A5-5F24-41C9-9F29-607FAA9A5D77}" dt="2024-04-25T10:36:32.725" v="12351" actId="20577"/>
          <ac:spMkLst>
            <pc:docMk/>
            <pc:sldMk cId="3438953079" sldId="384"/>
            <ac:spMk id="3" creationId="{A782E784-41B5-4109-C384-144BA5E984D2}"/>
          </ac:spMkLst>
        </pc:spChg>
      </pc:sldChg>
    </pc:docChg>
  </pc:docChgLst>
  <pc:docChgLst>
    <pc:chgData name="Luke Wang" userId="69b7a984b809f2c0" providerId="LiveId" clId="{3E95B6A1-DEFE-4C63-BEDA-6AD4CD3584DF}"/>
    <pc:docChg chg="undo custSel addSld delSld modSld">
      <pc:chgData name="Luke Wang" userId="69b7a984b809f2c0" providerId="LiveId" clId="{3E95B6A1-DEFE-4C63-BEDA-6AD4CD3584DF}" dt="2024-05-11T02:25:08.685" v="3376" actId="313"/>
      <pc:docMkLst>
        <pc:docMk/>
      </pc:docMkLst>
      <pc:sldChg chg="modSp mod">
        <pc:chgData name="Luke Wang" userId="69b7a984b809f2c0" providerId="LiveId" clId="{3E95B6A1-DEFE-4C63-BEDA-6AD4CD3584DF}" dt="2024-05-11T01:49:06.906" v="2319" actId="207"/>
        <pc:sldMkLst>
          <pc:docMk/>
          <pc:sldMk cId="1188907542" sldId="307"/>
        </pc:sldMkLst>
        <pc:spChg chg="mod">
          <ac:chgData name="Luke Wang" userId="69b7a984b809f2c0" providerId="LiveId" clId="{3E95B6A1-DEFE-4C63-BEDA-6AD4CD3584DF}" dt="2024-05-11T01:49:06.906" v="2319" actId="207"/>
          <ac:spMkLst>
            <pc:docMk/>
            <pc:sldMk cId="1188907542" sldId="307"/>
            <ac:spMk id="3" creationId="{EE238EE8-089C-80A1-BA20-33458BAECF5F}"/>
          </ac:spMkLst>
        </pc:spChg>
      </pc:sldChg>
      <pc:sldChg chg="modSp mod">
        <pc:chgData name="Luke Wang" userId="69b7a984b809f2c0" providerId="LiveId" clId="{3E95B6A1-DEFE-4C63-BEDA-6AD4CD3584DF}" dt="2024-05-11T01:48:59.913" v="2317" actId="113"/>
        <pc:sldMkLst>
          <pc:docMk/>
          <pc:sldMk cId="1981094998" sldId="308"/>
        </pc:sldMkLst>
        <pc:spChg chg="mod">
          <ac:chgData name="Luke Wang" userId="69b7a984b809f2c0" providerId="LiveId" clId="{3E95B6A1-DEFE-4C63-BEDA-6AD4CD3584DF}" dt="2024-05-11T01:48:59.913" v="2317" actId="113"/>
          <ac:spMkLst>
            <pc:docMk/>
            <pc:sldMk cId="1981094998" sldId="308"/>
            <ac:spMk id="3" creationId="{EE238EE8-089C-80A1-BA20-33458BAECF5F}"/>
          </ac:spMkLst>
        </pc:spChg>
      </pc:sldChg>
      <pc:sldChg chg="modSp mod">
        <pc:chgData name="Luke Wang" userId="69b7a984b809f2c0" providerId="LiveId" clId="{3E95B6A1-DEFE-4C63-BEDA-6AD4CD3584DF}" dt="2024-05-11T00:10:46.327" v="233" actId="20577"/>
        <pc:sldMkLst>
          <pc:docMk/>
          <pc:sldMk cId="899076409" sldId="320"/>
        </pc:sldMkLst>
        <pc:spChg chg="mod">
          <ac:chgData name="Luke Wang" userId="69b7a984b809f2c0" providerId="LiveId" clId="{3E95B6A1-DEFE-4C63-BEDA-6AD4CD3584DF}" dt="2024-05-11T00:10:46.327" v="233" actId="20577"/>
          <ac:spMkLst>
            <pc:docMk/>
            <pc:sldMk cId="899076409" sldId="320"/>
            <ac:spMk id="3" creationId="{F69A4945-D36E-751B-986A-C46B8D58E041}"/>
          </ac:spMkLst>
        </pc:spChg>
      </pc:sldChg>
      <pc:sldChg chg="addSp modSp mod">
        <pc:chgData name="Luke Wang" userId="69b7a984b809f2c0" providerId="LiveId" clId="{3E95B6A1-DEFE-4C63-BEDA-6AD4CD3584DF}" dt="2024-05-11T00:41:01.249" v="1188" actId="20577"/>
        <pc:sldMkLst>
          <pc:docMk/>
          <pc:sldMk cId="1695066709" sldId="322"/>
        </pc:sldMkLst>
        <pc:spChg chg="mod">
          <ac:chgData name="Luke Wang" userId="69b7a984b809f2c0" providerId="LiveId" clId="{3E95B6A1-DEFE-4C63-BEDA-6AD4CD3584DF}" dt="2024-05-11T00:41:01.249" v="1188" actId="20577"/>
          <ac:spMkLst>
            <pc:docMk/>
            <pc:sldMk cId="1695066709" sldId="322"/>
            <ac:spMk id="3" creationId="{990FD18E-5440-D3EC-395C-5FDD25ABD043}"/>
          </ac:spMkLst>
        </pc:spChg>
        <pc:spChg chg="add mod">
          <ac:chgData name="Luke Wang" userId="69b7a984b809f2c0" providerId="LiveId" clId="{3E95B6A1-DEFE-4C63-BEDA-6AD4CD3584DF}" dt="2024-05-11T00:36:40.531" v="1114" actId="1076"/>
          <ac:spMkLst>
            <pc:docMk/>
            <pc:sldMk cId="1695066709" sldId="322"/>
            <ac:spMk id="6" creationId="{726C4173-4964-4E23-D845-BC12D155418C}"/>
          </ac:spMkLst>
        </pc:spChg>
        <pc:picChg chg="add mod">
          <ac:chgData name="Luke Wang" userId="69b7a984b809f2c0" providerId="LiveId" clId="{3E95B6A1-DEFE-4C63-BEDA-6AD4CD3584DF}" dt="2024-05-11T00:36:40.531" v="1114" actId="1076"/>
          <ac:picMkLst>
            <pc:docMk/>
            <pc:sldMk cId="1695066709" sldId="322"/>
            <ac:picMk id="5" creationId="{18331283-3EB6-837D-1296-15315C6FBC88}"/>
          </ac:picMkLst>
        </pc:picChg>
      </pc:sldChg>
      <pc:sldChg chg="modSp mod">
        <pc:chgData name="Luke Wang" userId="69b7a984b809f2c0" providerId="LiveId" clId="{3E95B6A1-DEFE-4C63-BEDA-6AD4CD3584DF}" dt="2024-05-11T01:09:40.185" v="1691" actId="20577"/>
        <pc:sldMkLst>
          <pc:docMk/>
          <pc:sldMk cId="3980008419" sldId="323"/>
        </pc:sldMkLst>
        <pc:spChg chg="mod">
          <ac:chgData name="Luke Wang" userId="69b7a984b809f2c0" providerId="LiveId" clId="{3E95B6A1-DEFE-4C63-BEDA-6AD4CD3584DF}" dt="2024-05-11T01:09:40.185" v="1691" actId="20577"/>
          <ac:spMkLst>
            <pc:docMk/>
            <pc:sldMk cId="3980008419" sldId="323"/>
            <ac:spMk id="2" creationId="{6FED7CD7-B6DF-ABEC-CF72-AF865AAEAFA4}"/>
          </ac:spMkLst>
        </pc:spChg>
        <pc:spChg chg="mod">
          <ac:chgData name="Luke Wang" userId="69b7a984b809f2c0" providerId="LiveId" clId="{3E95B6A1-DEFE-4C63-BEDA-6AD4CD3584DF}" dt="2024-05-11T01:09:26.161" v="1682" actId="20577"/>
          <ac:spMkLst>
            <pc:docMk/>
            <pc:sldMk cId="3980008419" sldId="323"/>
            <ac:spMk id="3" creationId="{E5304477-F603-E417-8334-329C1227E17F}"/>
          </ac:spMkLst>
        </pc:spChg>
      </pc:sldChg>
      <pc:sldChg chg="modSp mod">
        <pc:chgData name="Luke Wang" userId="69b7a984b809f2c0" providerId="LiveId" clId="{3E95B6A1-DEFE-4C63-BEDA-6AD4CD3584DF}" dt="2024-05-11T01:09:46.579" v="1703" actId="20577"/>
        <pc:sldMkLst>
          <pc:docMk/>
          <pc:sldMk cId="1972542487" sldId="324"/>
        </pc:sldMkLst>
        <pc:spChg chg="mod">
          <ac:chgData name="Luke Wang" userId="69b7a984b809f2c0" providerId="LiveId" clId="{3E95B6A1-DEFE-4C63-BEDA-6AD4CD3584DF}" dt="2024-05-11T01:09:46.579" v="1703" actId="20577"/>
          <ac:spMkLst>
            <pc:docMk/>
            <pc:sldMk cId="1972542487" sldId="324"/>
            <ac:spMk id="3" creationId="{D506D544-B352-11A9-3D78-ACB1AC0D6511}"/>
          </ac:spMkLst>
        </pc:spChg>
      </pc:sldChg>
      <pc:sldChg chg="add del">
        <pc:chgData name="Luke Wang" userId="69b7a984b809f2c0" providerId="LiveId" clId="{3E95B6A1-DEFE-4C63-BEDA-6AD4CD3584DF}" dt="2024-05-11T00:29:26.667" v="872"/>
        <pc:sldMkLst>
          <pc:docMk/>
          <pc:sldMk cId="2910591389" sldId="325"/>
        </pc:sldMkLst>
      </pc:sldChg>
      <pc:sldChg chg="addSp modSp new mod">
        <pc:chgData name="Luke Wang" userId="69b7a984b809f2c0" providerId="LiveId" clId="{3E95B6A1-DEFE-4C63-BEDA-6AD4CD3584DF}" dt="2024-05-11T00:28:25.949" v="868" actId="1076"/>
        <pc:sldMkLst>
          <pc:docMk/>
          <pc:sldMk cId="4143424447" sldId="328"/>
        </pc:sldMkLst>
        <pc:spChg chg="mod">
          <ac:chgData name="Luke Wang" userId="69b7a984b809f2c0" providerId="LiveId" clId="{3E95B6A1-DEFE-4C63-BEDA-6AD4CD3584DF}" dt="2024-05-11T00:13:10.453" v="258" actId="20577"/>
          <ac:spMkLst>
            <pc:docMk/>
            <pc:sldMk cId="4143424447" sldId="328"/>
            <ac:spMk id="2" creationId="{4544B4C7-A787-E0AB-4B2E-7E98E4797A45}"/>
          </ac:spMkLst>
        </pc:spChg>
        <pc:spChg chg="mod">
          <ac:chgData name="Luke Wang" userId="69b7a984b809f2c0" providerId="LiveId" clId="{3E95B6A1-DEFE-4C63-BEDA-6AD4CD3584DF}" dt="2024-05-11T00:28:23.687" v="866" actId="14100"/>
          <ac:spMkLst>
            <pc:docMk/>
            <pc:sldMk cId="4143424447" sldId="328"/>
            <ac:spMk id="3" creationId="{57DEEB5E-4E46-A031-6F94-1DBE2323EC5B}"/>
          </ac:spMkLst>
        </pc:spChg>
        <pc:picChg chg="add mod">
          <ac:chgData name="Luke Wang" userId="69b7a984b809f2c0" providerId="LiveId" clId="{3E95B6A1-DEFE-4C63-BEDA-6AD4CD3584DF}" dt="2024-05-11T00:28:25.949" v="868" actId="1076"/>
          <ac:picMkLst>
            <pc:docMk/>
            <pc:sldMk cId="4143424447" sldId="328"/>
            <ac:picMk id="5" creationId="{608077CA-7F3C-3E69-B7CF-D85E649B462A}"/>
          </ac:picMkLst>
        </pc:picChg>
        <pc:picChg chg="add mod">
          <ac:chgData name="Luke Wang" userId="69b7a984b809f2c0" providerId="LiveId" clId="{3E95B6A1-DEFE-4C63-BEDA-6AD4CD3584DF}" dt="2024-05-11T00:28:21.395" v="865" actId="14100"/>
          <ac:picMkLst>
            <pc:docMk/>
            <pc:sldMk cId="4143424447" sldId="328"/>
            <ac:picMk id="6" creationId="{B0D5E6A5-F476-A706-7CCF-C2AC56194E29}"/>
          </ac:picMkLst>
        </pc:picChg>
      </pc:sldChg>
      <pc:sldChg chg="modSp new mod">
        <pc:chgData name="Luke Wang" userId="69b7a984b809f2c0" providerId="LiveId" clId="{3E95B6A1-DEFE-4C63-BEDA-6AD4CD3584DF}" dt="2024-05-11T00:28:43.312" v="870"/>
        <pc:sldMkLst>
          <pc:docMk/>
          <pc:sldMk cId="1901061093" sldId="329"/>
        </pc:sldMkLst>
        <pc:spChg chg="mod">
          <ac:chgData name="Luke Wang" userId="69b7a984b809f2c0" providerId="LiveId" clId="{3E95B6A1-DEFE-4C63-BEDA-6AD4CD3584DF}" dt="2024-05-11T00:28:43.312" v="870"/>
          <ac:spMkLst>
            <pc:docMk/>
            <pc:sldMk cId="1901061093" sldId="329"/>
            <ac:spMk id="2" creationId="{41DF1B10-4258-F543-798A-B4CE14DE97D2}"/>
          </ac:spMkLst>
        </pc:spChg>
      </pc:sldChg>
      <pc:sldChg chg="addSp delSp modSp add mod">
        <pc:chgData name="Luke Wang" userId="69b7a984b809f2c0" providerId="LiveId" clId="{3E95B6A1-DEFE-4C63-BEDA-6AD4CD3584DF}" dt="2024-05-11T02:02:45.873" v="2846" actId="1076"/>
        <pc:sldMkLst>
          <pc:docMk/>
          <pc:sldMk cId="77852212" sldId="330"/>
        </pc:sldMkLst>
        <pc:spChg chg="del mod">
          <ac:chgData name="Luke Wang" userId="69b7a984b809f2c0" providerId="LiveId" clId="{3E95B6A1-DEFE-4C63-BEDA-6AD4CD3584DF}" dt="2024-05-11T02:02:22.902" v="2838" actId="478"/>
          <ac:spMkLst>
            <pc:docMk/>
            <pc:sldMk cId="77852212" sldId="330"/>
            <ac:spMk id="3" creationId="{53C83C34-88FB-482F-ABC5-3427EF868A74}"/>
          </ac:spMkLst>
        </pc:spChg>
        <pc:spChg chg="add mod">
          <ac:chgData name="Luke Wang" userId="69b7a984b809f2c0" providerId="LiveId" clId="{3E95B6A1-DEFE-4C63-BEDA-6AD4CD3584DF}" dt="2024-05-11T02:02:45.873" v="2846" actId="1076"/>
          <ac:spMkLst>
            <pc:docMk/>
            <pc:sldMk cId="77852212" sldId="330"/>
            <ac:spMk id="5" creationId="{63B83A3E-5B35-7AAC-B9C1-F84E10C5BE61}"/>
          </ac:spMkLst>
        </pc:spChg>
        <pc:spChg chg="add del mod">
          <ac:chgData name="Luke Wang" userId="69b7a984b809f2c0" providerId="LiveId" clId="{3E95B6A1-DEFE-4C63-BEDA-6AD4CD3584DF}" dt="2024-05-11T02:02:27.200" v="2839" actId="478"/>
          <ac:spMkLst>
            <pc:docMk/>
            <pc:sldMk cId="77852212" sldId="330"/>
            <ac:spMk id="7" creationId="{614460FE-6C67-4BC2-4810-8CBB20B31FA6}"/>
          </ac:spMkLst>
        </pc:spChg>
      </pc:sldChg>
      <pc:sldChg chg="modSp add mod">
        <pc:chgData name="Luke Wang" userId="69b7a984b809f2c0" providerId="LiveId" clId="{3E95B6A1-DEFE-4C63-BEDA-6AD4CD3584DF}" dt="2024-05-11T02:07:34.990" v="2866" actId="20577"/>
        <pc:sldMkLst>
          <pc:docMk/>
          <pc:sldMk cId="2451571552" sldId="331"/>
        </pc:sldMkLst>
        <pc:spChg chg="mod">
          <ac:chgData name="Luke Wang" userId="69b7a984b809f2c0" providerId="LiveId" clId="{3E95B6A1-DEFE-4C63-BEDA-6AD4CD3584DF}" dt="2024-05-11T02:07:34.990" v="2866" actId="20577"/>
          <ac:spMkLst>
            <pc:docMk/>
            <pc:sldMk cId="2451571552" sldId="331"/>
            <ac:spMk id="3" creationId="{6617E48A-E02C-FB2D-103A-2865A1298DF2}"/>
          </ac:spMkLst>
        </pc:spChg>
      </pc:sldChg>
      <pc:sldChg chg="modSp add mod">
        <pc:chgData name="Luke Wang" userId="69b7a984b809f2c0" providerId="LiveId" clId="{3E95B6A1-DEFE-4C63-BEDA-6AD4CD3584DF}" dt="2024-05-11T02:01:51.678" v="2789" actId="20577"/>
        <pc:sldMkLst>
          <pc:docMk/>
          <pc:sldMk cId="3563858428" sldId="332"/>
        </pc:sldMkLst>
        <pc:spChg chg="mod">
          <ac:chgData name="Luke Wang" userId="69b7a984b809f2c0" providerId="LiveId" clId="{3E95B6A1-DEFE-4C63-BEDA-6AD4CD3584DF}" dt="2024-05-11T02:01:51.678" v="2789" actId="20577"/>
          <ac:spMkLst>
            <pc:docMk/>
            <pc:sldMk cId="3563858428" sldId="332"/>
            <ac:spMk id="3" creationId="{EE52C781-EA14-A306-C0EB-FF00A1E60263}"/>
          </ac:spMkLst>
        </pc:spChg>
      </pc:sldChg>
      <pc:sldChg chg="modSp add mod">
        <pc:chgData name="Luke Wang" userId="69b7a984b809f2c0" providerId="LiveId" clId="{3E95B6A1-DEFE-4C63-BEDA-6AD4CD3584DF}" dt="2024-05-11T02:25:00.560" v="3351" actId="20577"/>
        <pc:sldMkLst>
          <pc:docMk/>
          <pc:sldMk cId="2917425796" sldId="333"/>
        </pc:sldMkLst>
        <pc:spChg chg="mod">
          <ac:chgData name="Luke Wang" userId="69b7a984b809f2c0" providerId="LiveId" clId="{3E95B6A1-DEFE-4C63-BEDA-6AD4CD3584DF}" dt="2024-05-11T02:25:00.560" v="3351" actId="20577"/>
          <ac:spMkLst>
            <pc:docMk/>
            <pc:sldMk cId="2917425796" sldId="333"/>
            <ac:spMk id="3" creationId="{AF5F0C07-CE05-1952-69CF-2482F3D65502}"/>
          </ac:spMkLst>
        </pc:spChg>
      </pc:sldChg>
      <pc:sldChg chg="addSp modSp add mod">
        <pc:chgData name="Luke Wang" userId="69b7a984b809f2c0" providerId="LiveId" clId="{3E95B6A1-DEFE-4C63-BEDA-6AD4CD3584DF}" dt="2024-05-11T02:25:08.685" v="3376" actId="313"/>
        <pc:sldMkLst>
          <pc:docMk/>
          <pc:sldMk cId="4031716107" sldId="334"/>
        </pc:sldMkLst>
        <pc:spChg chg="mod">
          <ac:chgData name="Luke Wang" userId="69b7a984b809f2c0" providerId="LiveId" clId="{3E95B6A1-DEFE-4C63-BEDA-6AD4CD3584DF}" dt="2024-05-11T02:25:08.685" v="3376" actId="313"/>
          <ac:spMkLst>
            <pc:docMk/>
            <pc:sldMk cId="4031716107" sldId="334"/>
            <ac:spMk id="2" creationId="{17EC68CF-8F51-63DC-F0EA-AAE3F9CCB827}"/>
          </ac:spMkLst>
        </pc:spChg>
        <pc:spChg chg="mod">
          <ac:chgData name="Luke Wang" userId="69b7a984b809f2c0" providerId="LiveId" clId="{3E95B6A1-DEFE-4C63-BEDA-6AD4CD3584DF}" dt="2024-05-11T02:12:12.140" v="2924" actId="1076"/>
          <ac:spMkLst>
            <pc:docMk/>
            <pc:sldMk cId="4031716107" sldId="334"/>
            <ac:spMk id="3" creationId="{C08C2D44-111B-63FA-7E1E-A4DBA8F8E5CD}"/>
          </ac:spMkLst>
        </pc:spChg>
        <pc:picChg chg="add mod">
          <ac:chgData name="Luke Wang" userId="69b7a984b809f2c0" providerId="LiveId" clId="{3E95B6A1-DEFE-4C63-BEDA-6AD4CD3584DF}" dt="2024-05-11T02:12:09.701" v="2923" actId="1076"/>
          <ac:picMkLst>
            <pc:docMk/>
            <pc:sldMk cId="4031716107" sldId="334"/>
            <ac:picMk id="6" creationId="{6D20DDF9-D643-EBE4-27B6-071944648E23}"/>
          </ac:picMkLst>
        </pc:picChg>
      </pc:sldChg>
      <pc:sldChg chg="modSp add mod">
        <pc:chgData name="Luke Wang" userId="69b7a984b809f2c0" providerId="LiveId" clId="{3E95B6A1-DEFE-4C63-BEDA-6AD4CD3584DF}" dt="2024-05-11T02:18:23.101" v="3070" actId="20577"/>
        <pc:sldMkLst>
          <pc:docMk/>
          <pc:sldMk cId="3508281821" sldId="335"/>
        </pc:sldMkLst>
        <pc:spChg chg="mod">
          <ac:chgData name="Luke Wang" userId="69b7a984b809f2c0" providerId="LiveId" clId="{3E95B6A1-DEFE-4C63-BEDA-6AD4CD3584DF}" dt="2024-05-11T02:14:51.108" v="3006" actId="5793"/>
          <ac:spMkLst>
            <pc:docMk/>
            <pc:sldMk cId="3508281821" sldId="335"/>
            <ac:spMk id="2" creationId="{50550E2C-BC64-C95F-70A1-38059E4E8DAE}"/>
          </ac:spMkLst>
        </pc:spChg>
        <pc:spChg chg="mod">
          <ac:chgData name="Luke Wang" userId="69b7a984b809f2c0" providerId="LiveId" clId="{3E95B6A1-DEFE-4C63-BEDA-6AD4CD3584DF}" dt="2024-05-11T02:18:23.101" v="3070" actId="20577"/>
          <ac:spMkLst>
            <pc:docMk/>
            <pc:sldMk cId="3508281821" sldId="335"/>
            <ac:spMk id="3" creationId="{847F5017-0407-A8A1-637D-55553FE82BB5}"/>
          </ac:spMkLst>
        </pc:spChg>
      </pc:sldChg>
      <pc:sldChg chg="modSp add mod">
        <pc:chgData name="Luke Wang" userId="69b7a984b809f2c0" providerId="LiveId" clId="{3E95B6A1-DEFE-4C63-BEDA-6AD4CD3584DF}" dt="2024-05-11T02:23:11.347" v="3179" actId="20577"/>
        <pc:sldMkLst>
          <pc:docMk/>
          <pc:sldMk cId="1759879205" sldId="336"/>
        </pc:sldMkLst>
        <pc:spChg chg="mod">
          <ac:chgData name="Luke Wang" userId="69b7a984b809f2c0" providerId="LiveId" clId="{3E95B6A1-DEFE-4C63-BEDA-6AD4CD3584DF}" dt="2024-05-11T02:23:11.347" v="3179" actId="20577"/>
          <ac:spMkLst>
            <pc:docMk/>
            <pc:sldMk cId="1759879205" sldId="336"/>
            <ac:spMk id="2" creationId="{28CD24A3-4EA8-4E8C-FB85-FB6B829FD261}"/>
          </ac:spMkLst>
        </pc:spChg>
      </pc:sldChg>
      <pc:sldChg chg="modSp new del mod">
        <pc:chgData name="Luke Wang" userId="69b7a984b809f2c0" providerId="LiveId" clId="{3E95B6A1-DEFE-4C63-BEDA-6AD4CD3584DF}" dt="2024-05-11T00:39:37.490" v="1115" actId="47"/>
        <pc:sldMkLst>
          <pc:docMk/>
          <pc:sldMk cId="1576715951" sldId="337"/>
        </pc:sldMkLst>
        <pc:spChg chg="mod">
          <ac:chgData name="Luke Wang" userId="69b7a984b809f2c0" providerId="LiveId" clId="{3E95B6A1-DEFE-4C63-BEDA-6AD4CD3584DF}" dt="2024-05-11T00:33:51.858" v="1059" actId="20577"/>
          <ac:spMkLst>
            <pc:docMk/>
            <pc:sldMk cId="1576715951" sldId="337"/>
            <ac:spMk id="2" creationId="{5160CDAF-832B-123E-A64B-1C35A6867D69}"/>
          </ac:spMkLst>
        </pc:spChg>
      </pc:sldChg>
      <pc:sldChg chg="modSp add mod">
        <pc:chgData name="Luke Wang" userId="69b7a984b809f2c0" providerId="LiveId" clId="{3E95B6A1-DEFE-4C63-BEDA-6AD4CD3584DF}" dt="2024-05-11T00:35:01.148" v="1097" actId="20577"/>
        <pc:sldMkLst>
          <pc:docMk/>
          <pc:sldMk cId="4087294997" sldId="338"/>
        </pc:sldMkLst>
        <pc:spChg chg="mod">
          <ac:chgData name="Luke Wang" userId="69b7a984b809f2c0" providerId="LiveId" clId="{3E95B6A1-DEFE-4C63-BEDA-6AD4CD3584DF}" dt="2024-05-11T00:34:34.072" v="1072" actId="5793"/>
          <ac:spMkLst>
            <pc:docMk/>
            <pc:sldMk cId="4087294997" sldId="338"/>
            <ac:spMk id="2" creationId="{6C308E01-CFF9-BADB-8914-3E340FD877C0}"/>
          </ac:spMkLst>
        </pc:spChg>
        <pc:spChg chg="mod">
          <ac:chgData name="Luke Wang" userId="69b7a984b809f2c0" providerId="LiveId" clId="{3E95B6A1-DEFE-4C63-BEDA-6AD4CD3584DF}" dt="2024-05-11T00:35:01.148" v="1097" actId="20577"/>
          <ac:spMkLst>
            <pc:docMk/>
            <pc:sldMk cId="4087294997" sldId="338"/>
            <ac:spMk id="3" creationId="{D506D544-B352-11A9-3D78-ACB1AC0D6511}"/>
          </ac:spMkLst>
        </pc:spChg>
      </pc:sldChg>
      <pc:sldChg chg="addSp modSp new mod modAnim">
        <pc:chgData name="Luke Wang" userId="69b7a984b809f2c0" providerId="LiveId" clId="{3E95B6A1-DEFE-4C63-BEDA-6AD4CD3584DF}" dt="2024-05-11T00:45:31.938" v="1440"/>
        <pc:sldMkLst>
          <pc:docMk/>
          <pc:sldMk cId="743370377" sldId="339"/>
        </pc:sldMkLst>
        <pc:spChg chg="mod">
          <ac:chgData name="Luke Wang" userId="69b7a984b809f2c0" providerId="LiveId" clId="{3E95B6A1-DEFE-4C63-BEDA-6AD4CD3584DF}" dt="2024-05-11T00:40:40.718" v="1158" actId="20577"/>
          <ac:spMkLst>
            <pc:docMk/>
            <pc:sldMk cId="743370377" sldId="339"/>
            <ac:spMk id="2" creationId="{23ADCD45-ABB3-413D-E10C-57EF8143DC1F}"/>
          </ac:spMkLst>
        </pc:spChg>
        <pc:spChg chg="mod">
          <ac:chgData name="Luke Wang" userId="69b7a984b809f2c0" providerId="LiveId" clId="{3E95B6A1-DEFE-4C63-BEDA-6AD4CD3584DF}" dt="2024-05-11T00:45:18.620" v="1435" actId="14100"/>
          <ac:spMkLst>
            <pc:docMk/>
            <pc:sldMk cId="743370377" sldId="339"/>
            <ac:spMk id="3" creationId="{F22239D9-EBAF-0039-D604-41651D8F905F}"/>
          </ac:spMkLst>
        </pc:spChg>
        <pc:picChg chg="add mod">
          <ac:chgData name="Luke Wang" userId="69b7a984b809f2c0" providerId="LiveId" clId="{3E95B6A1-DEFE-4C63-BEDA-6AD4CD3584DF}" dt="2024-05-11T00:45:27.696" v="1438" actId="14100"/>
          <ac:picMkLst>
            <pc:docMk/>
            <pc:sldMk cId="743370377" sldId="339"/>
            <ac:picMk id="6" creationId="{C32E56FA-76E9-188A-EBB1-41957AA5E1CA}"/>
          </ac:picMkLst>
        </pc:picChg>
      </pc:sldChg>
      <pc:sldChg chg="addSp modSp new mod">
        <pc:chgData name="Luke Wang" userId="69b7a984b809f2c0" providerId="LiveId" clId="{3E95B6A1-DEFE-4C63-BEDA-6AD4CD3584DF}" dt="2024-05-11T00:52:55.644" v="1538" actId="1076"/>
        <pc:sldMkLst>
          <pc:docMk/>
          <pc:sldMk cId="123842733" sldId="340"/>
        </pc:sldMkLst>
        <pc:spChg chg="mod">
          <ac:chgData name="Luke Wang" userId="69b7a984b809f2c0" providerId="LiveId" clId="{3E95B6A1-DEFE-4C63-BEDA-6AD4CD3584DF}" dt="2024-05-11T00:52:06.061" v="1502" actId="20577"/>
          <ac:spMkLst>
            <pc:docMk/>
            <pc:sldMk cId="123842733" sldId="340"/>
            <ac:spMk id="2" creationId="{C30F0085-5803-6E46-4784-EA931CD5CAF1}"/>
          </ac:spMkLst>
        </pc:spChg>
        <pc:spChg chg="mod">
          <ac:chgData name="Luke Wang" userId="69b7a984b809f2c0" providerId="LiveId" clId="{3E95B6A1-DEFE-4C63-BEDA-6AD4CD3584DF}" dt="2024-05-11T00:52:53.018" v="1536" actId="14100"/>
          <ac:spMkLst>
            <pc:docMk/>
            <pc:sldMk cId="123842733" sldId="340"/>
            <ac:spMk id="3" creationId="{D3D41F07-0343-CF22-D7BE-6CDFF8325B13}"/>
          </ac:spMkLst>
        </pc:spChg>
        <pc:picChg chg="add mod">
          <ac:chgData name="Luke Wang" userId="69b7a984b809f2c0" providerId="LiveId" clId="{3E95B6A1-DEFE-4C63-BEDA-6AD4CD3584DF}" dt="2024-05-11T00:52:55.644" v="1538" actId="1076"/>
          <ac:picMkLst>
            <pc:docMk/>
            <pc:sldMk cId="123842733" sldId="340"/>
            <ac:picMk id="5" creationId="{9E93DF64-EFB4-0A45-D66B-4DA681AF3A0E}"/>
          </ac:picMkLst>
        </pc:picChg>
      </pc:sldChg>
      <pc:sldChg chg="modSp add del mod">
        <pc:chgData name="Luke Wang" userId="69b7a984b809f2c0" providerId="LiveId" clId="{3E95B6A1-DEFE-4C63-BEDA-6AD4CD3584DF}" dt="2024-05-11T00:52:58.955" v="1539" actId="47"/>
        <pc:sldMkLst>
          <pc:docMk/>
          <pc:sldMk cId="1314187796" sldId="397"/>
        </pc:sldMkLst>
        <pc:spChg chg="mod">
          <ac:chgData name="Luke Wang" userId="69b7a984b809f2c0" providerId="LiveId" clId="{3E95B6A1-DEFE-4C63-BEDA-6AD4CD3584DF}" dt="2024-05-11T00:51:47.046" v="1458" actId="27636"/>
          <ac:spMkLst>
            <pc:docMk/>
            <pc:sldMk cId="1314187796" sldId="397"/>
            <ac:spMk id="3" creationId="{DEAC206E-F7A1-F5C1-4BDB-81039EF8EF71}"/>
          </ac:spMkLst>
        </pc:spChg>
      </pc:sldChg>
      <pc:sldChg chg="add del">
        <pc:chgData name="Luke Wang" userId="69b7a984b809f2c0" providerId="LiveId" clId="{3E95B6A1-DEFE-4C63-BEDA-6AD4CD3584DF}" dt="2024-05-11T00:53:50.859" v="1576" actId="47"/>
        <pc:sldMkLst>
          <pc:docMk/>
          <pc:sldMk cId="2579225521" sldId="398"/>
        </pc:sldMkLst>
      </pc:sldChg>
      <pc:sldChg chg="addSp modSp new mod">
        <pc:chgData name="Luke Wang" userId="69b7a984b809f2c0" providerId="LiveId" clId="{3E95B6A1-DEFE-4C63-BEDA-6AD4CD3584DF}" dt="2024-05-11T00:53:46.227" v="1575" actId="1076"/>
        <pc:sldMkLst>
          <pc:docMk/>
          <pc:sldMk cId="3984374263" sldId="399"/>
        </pc:sldMkLst>
        <pc:spChg chg="mod">
          <ac:chgData name="Luke Wang" userId="69b7a984b809f2c0" providerId="LiveId" clId="{3E95B6A1-DEFE-4C63-BEDA-6AD4CD3584DF}" dt="2024-05-11T00:53:34.247" v="1570" actId="20577"/>
          <ac:spMkLst>
            <pc:docMk/>
            <pc:sldMk cId="3984374263" sldId="399"/>
            <ac:spMk id="2" creationId="{5AEACDEC-D757-1BB4-3A41-91B402391761}"/>
          </ac:spMkLst>
        </pc:spChg>
        <pc:spChg chg="mod">
          <ac:chgData name="Luke Wang" userId="69b7a984b809f2c0" providerId="LiveId" clId="{3E95B6A1-DEFE-4C63-BEDA-6AD4CD3584DF}" dt="2024-05-11T00:53:38.610" v="1571" actId="14100"/>
          <ac:spMkLst>
            <pc:docMk/>
            <pc:sldMk cId="3984374263" sldId="399"/>
            <ac:spMk id="3" creationId="{E7D8F256-BA34-5347-E649-ED5A8F2429C2}"/>
          </ac:spMkLst>
        </pc:spChg>
        <pc:picChg chg="add mod">
          <ac:chgData name="Luke Wang" userId="69b7a984b809f2c0" providerId="LiveId" clId="{3E95B6A1-DEFE-4C63-BEDA-6AD4CD3584DF}" dt="2024-05-11T00:53:40.916" v="1572" actId="1076"/>
          <ac:picMkLst>
            <pc:docMk/>
            <pc:sldMk cId="3984374263" sldId="399"/>
            <ac:picMk id="5" creationId="{0DC01B29-0D90-EE7D-F8B4-B073DAC365D2}"/>
          </ac:picMkLst>
        </pc:picChg>
        <pc:picChg chg="add mod">
          <ac:chgData name="Luke Wang" userId="69b7a984b809f2c0" providerId="LiveId" clId="{3E95B6A1-DEFE-4C63-BEDA-6AD4CD3584DF}" dt="2024-05-11T00:53:46.227" v="1575" actId="1076"/>
          <ac:picMkLst>
            <pc:docMk/>
            <pc:sldMk cId="3984374263" sldId="399"/>
            <ac:picMk id="6" creationId="{DD27DD95-D52A-C12B-AC88-A4E93D08A8D2}"/>
          </ac:picMkLst>
        </pc:picChg>
      </pc:sldChg>
      <pc:sldChg chg="modSp new mod">
        <pc:chgData name="Luke Wang" userId="69b7a984b809f2c0" providerId="LiveId" clId="{3E95B6A1-DEFE-4C63-BEDA-6AD4CD3584DF}" dt="2024-05-11T01:43:59.284" v="2314" actId="20577"/>
        <pc:sldMkLst>
          <pc:docMk/>
          <pc:sldMk cId="2592609783" sldId="400"/>
        </pc:sldMkLst>
        <pc:spChg chg="mod">
          <ac:chgData name="Luke Wang" userId="69b7a984b809f2c0" providerId="LiveId" clId="{3E95B6A1-DEFE-4C63-BEDA-6AD4CD3584DF}" dt="2024-05-11T01:43:59.284" v="2314" actId="20577"/>
          <ac:spMkLst>
            <pc:docMk/>
            <pc:sldMk cId="2592609783" sldId="400"/>
            <ac:spMk id="2" creationId="{1A19CCAA-E2E2-1D4C-10EA-FB66E54BE79A}"/>
          </ac:spMkLst>
        </pc:spChg>
      </pc:sldChg>
      <pc:sldChg chg="new del">
        <pc:chgData name="Luke Wang" userId="69b7a984b809f2c0" providerId="LiveId" clId="{3E95B6A1-DEFE-4C63-BEDA-6AD4CD3584DF}" dt="2024-05-11T01:46:29.413" v="2315" actId="47"/>
        <pc:sldMkLst>
          <pc:docMk/>
          <pc:sldMk cId="2918819045" sldId="401"/>
        </pc:sldMkLst>
      </pc:sldChg>
      <pc:sldChg chg="modSp new mod">
        <pc:chgData name="Luke Wang" userId="69b7a984b809f2c0" providerId="LiveId" clId="{3E95B6A1-DEFE-4C63-BEDA-6AD4CD3584DF}" dt="2024-05-11T01:26:18.444" v="2269" actId="20577"/>
        <pc:sldMkLst>
          <pc:docMk/>
          <pc:sldMk cId="3936212881" sldId="402"/>
        </pc:sldMkLst>
        <pc:spChg chg="mod">
          <ac:chgData name="Luke Wang" userId="69b7a984b809f2c0" providerId="LiveId" clId="{3E95B6A1-DEFE-4C63-BEDA-6AD4CD3584DF}" dt="2024-05-11T01:09:56.178" v="1725" actId="20577"/>
          <ac:spMkLst>
            <pc:docMk/>
            <pc:sldMk cId="3936212881" sldId="402"/>
            <ac:spMk id="2" creationId="{DB64BAA1-5258-86F4-8F8E-E4BAEA0E0143}"/>
          </ac:spMkLst>
        </pc:spChg>
        <pc:spChg chg="mod">
          <ac:chgData name="Luke Wang" userId="69b7a984b809f2c0" providerId="LiveId" clId="{3E95B6A1-DEFE-4C63-BEDA-6AD4CD3584DF}" dt="2024-05-11T01:26:18.444" v="2269" actId="20577"/>
          <ac:spMkLst>
            <pc:docMk/>
            <pc:sldMk cId="3936212881" sldId="402"/>
            <ac:spMk id="3" creationId="{998D9A63-75F2-ECE1-E9D5-D0389600961E}"/>
          </ac:spMkLst>
        </pc:spChg>
      </pc:sldChg>
      <pc:sldChg chg="modSp new mod">
        <pc:chgData name="Luke Wang" userId="69b7a984b809f2c0" providerId="LiveId" clId="{3E95B6A1-DEFE-4C63-BEDA-6AD4CD3584DF}" dt="2024-05-11T01:35:15.668" v="2285" actId="20577"/>
        <pc:sldMkLst>
          <pc:docMk/>
          <pc:sldMk cId="1311941974" sldId="403"/>
        </pc:sldMkLst>
        <pc:spChg chg="mod">
          <ac:chgData name="Luke Wang" userId="69b7a984b809f2c0" providerId="LiveId" clId="{3E95B6A1-DEFE-4C63-BEDA-6AD4CD3584DF}" dt="2024-05-11T01:11:07.204" v="1745" actId="20577"/>
          <ac:spMkLst>
            <pc:docMk/>
            <pc:sldMk cId="1311941974" sldId="403"/>
            <ac:spMk id="2" creationId="{05C5697C-AFB8-E435-0D23-56C3E775B927}"/>
          </ac:spMkLst>
        </pc:spChg>
        <pc:spChg chg="mod">
          <ac:chgData name="Luke Wang" userId="69b7a984b809f2c0" providerId="LiveId" clId="{3E95B6A1-DEFE-4C63-BEDA-6AD4CD3584DF}" dt="2024-05-11T01:35:15.668" v="2285" actId="20577"/>
          <ac:spMkLst>
            <pc:docMk/>
            <pc:sldMk cId="1311941974" sldId="403"/>
            <ac:spMk id="3" creationId="{4E39B83A-94C7-CD32-E7E7-4EEDE70F9CCF}"/>
          </ac:spMkLst>
        </pc:spChg>
      </pc:sldChg>
      <pc:sldChg chg="modSp add mod">
        <pc:chgData name="Luke Wang" userId="69b7a984b809f2c0" providerId="LiveId" clId="{3E95B6A1-DEFE-4C63-BEDA-6AD4CD3584DF}" dt="2024-05-11T01:59:27.654" v="2650" actId="20577"/>
        <pc:sldMkLst>
          <pc:docMk/>
          <pc:sldMk cId="3827928737" sldId="404"/>
        </pc:sldMkLst>
        <pc:spChg chg="mod">
          <ac:chgData name="Luke Wang" userId="69b7a984b809f2c0" providerId="LiveId" clId="{3E95B6A1-DEFE-4C63-BEDA-6AD4CD3584DF}" dt="2024-05-11T01:54:15.535" v="2383" actId="20577"/>
          <ac:spMkLst>
            <pc:docMk/>
            <pc:sldMk cId="3827928737" sldId="404"/>
            <ac:spMk id="2" creationId="{106A65EF-CA1D-751D-0A7E-FEED98D293C6}"/>
          </ac:spMkLst>
        </pc:spChg>
        <pc:spChg chg="mod">
          <ac:chgData name="Luke Wang" userId="69b7a984b809f2c0" providerId="LiveId" clId="{3E95B6A1-DEFE-4C63-BEDA-6AD4CD3584DF}" dt="2024-05-11T01:59:27.654" v="2650" actId="20577"/>
          <ac:spMkLst>
            <pc:docMk/>
            <pc:sldMk cId="3827928737" sldId="404"/>
            <ac:spMk id="3" creationId="{EE52C781-EA14-A306-C0EB-FF00A1E60263}"/>
          </ac:spMkLst>
        </pc:spChg>
      </pc:sldChg>
      <pc:sldChg chg="addSp modSp new mod">
        <pc:chgData name="Luke Wang" userId="69b7a984b809f2c0" providerId="LiveId" clId="{3E95B6A1-DEFE-4C63-BEDA-6AD4CD3584DF}" dt="2024-05-11T02:16:54.664" v="3016" actId="1076"/>
        <pc:sldMkLst>
          <pc:docMk/>
          <pc:sldMk cId="1389494732" sldId="405"/>
        </pc:sldMkLst>
        <pc:spChg chg="mod">
          <ac:chgData name="Luke Wang" userId="69b7a984b809f2c0" providerId="LiveId" clId="{3E95B6A1-DEFE-4C63-BEDA-6AD4CD3584DF}" dt="2024-05-11T02:14:46.047" v="2995" actId="5793"/>
          <ac:spMkLst>
            <pc:docMk/>
            <pc:sldMk cId="1389494732" sldId="405"/>
            <ac:spMk id="2" creationId="{111AE857-4359-448E-396C-7000CAF13D98}"/>
          </ac:spMkLst>
        </pc:spChg>
        <pc:spChg chg="mod">
          <ac:chgData name="Luke Wang" userId="69b7a984b809f2c0" providerId="LiveId" clId="{3E95B6A1-DEFE-4C63-BEDA-6AD4CD3584DF}" dt="2024-05-11T02:16:42.604" v="3013" actId="27636"/>
          <ac:spMkLst>
            <pc:docMk/>
            <pc:sldMk cId="1389494732" sldId="405"/>
            <ac:spMk id="3" creationId="{A6C55975-E2C8-F208-D032-5F8E944F452A}"/>
          </ac:spMkLst>
        </pc:spChg>
        <pc:spChg chg="add">
          <ac:chgData name="Luke Wang" userId="69b7a984b809f2c0" providerId="LiveId" clId="{3E95B6A1-DEFE-4C63-BEDA-6AD4CD3584DF}" dt="2024-05-11T02:13:01.977" v="2926"/>
          <ac:spMkLst>
            <pc:docMk/>
            <pc:sldMk cId="1389494732" sldId="405"/>
            <ac:spMk id="5" creationId="{037D482E-4533-F147-AF3B-C50E2565E26B}"/>
          </ac:spMkLst>
        </pc:spChg>
        <pc:picChg chg="add mod">
          <ac:chgData name="Luke Wang" userId="69b7a984b809f2c0" providerId="LiveId" clId="{3E95B6A1-DEFE-4C63-BEDA-6AD4CD3584DF}" dt="2024-05-11T02:16:54.664" v="3016" actId="1076"/>
          <ac:picMkLst>
            <pc:docMk/>
            <pc:sldMk cId="1389494732" sldId="405"/>
            <ac:picMk id="6" creationId="{EE6B3785-B8C2-56EA-E30E-FFBC28258EFF}"/>
          </ac:picMkLst>
        </pc:picChg>
      </pc:sldChg>
      <pc:sldChg chg="modSp new mod">
        <pc:chgData name="Luke Wang" userId="69b7a984b809f2c0" providerId="LiveId" clId="{3E95B6A1-DEFE-4C63-BEDA-6AD4CD3584DF}" dt="2024-05-11T02:24:49.573" v="3334" actId="20577"/>
        <pc:sldMkLst>
          <pc:docMk/>
          <pc:sldMk cId="2157351167" sldId="406"/>
        </pc:sldMkLst>
        <pc:spChg chg="mod">
          <ac:chgData name="Luke Wang" userId="69b7a984b809f2c0" providerId="LiveId" clId="{3E95B6A1-DEFE-4C63-BEDA-6AD4CD3584DF}" dt="2024-05-11T02:14:38.529" v="2983" actId="20577"/>
          <ac:spMkLst>
            <pc:docMk/>
            <pc:sldMk cId="2157351167" sldId="406"/>
            <ac:spMk id="2" creationId="{9C6D8761-519B-1B96-89CD-7FCBA84822FA}"/>
          </ac:spMkLst>
        </pc:spChg>
        <pc:spChg chg="mod">
          <ac:chgData name="Luke Wang" userId="69b7a984b809f2c0" providerId="LiveId" clId="{3E95B6A1-DEFE-4C63-BEDA-6AD4CD3584DF}" dt="2024-05-11T02:24:49.573" v="3334" actId="20577"/>
          <ac:spMkLst>
            <pc:docMk/>
            <pc:sldMk cId="2157351167" sldId="406"/>
            <ac:spMk id="3" creationId="{743D46BF-F999-AE10-D599-0A5031F79E11}"/>
          </ac:spMkLst>
        </pc:spChg>
      </pc:sldChg>
      <pc:sldMasterChg chg="delSldLayout">
        <pc:chgData name="Luke Wang" userId="69b7a984b809f2c0" providerId="LiveId" clId="{3E95B6A1-DEFE-4C63-BEDA-6AD4CD3584DF}" dt="2024-05-11T00:53:50.859" v="1576" actId="47"/>
        <pc:sldMasterMkLst>
          <pc:docMk/>
          <pc:sldMasterMk cId="0" sldId="2147483648"/>
        </pc:sldMasterMkLst>
        <pc:sldLayoutChg chg="del">
          <pc:chgData name="Luke Wang" userId="69b7a984b809f2c0" providerId="LiveId" clId="{3E95B6A1-DEFE-4C63-BEDA-6AD4CD3584DF}" dt="2024-05-11T00:52:58.955" v="1539" actId="47"/>
          <pc:sldLayoutMkLst>
            <pc:docMk/>
            <pc:sldMasterMk cId="0" sldId="2147483648"/>
            <pc:sldLayoutMk cId="2174482377" sldId="2147483660"/>
          </pc:sldLayoutMkLst>
        </pc:sldLayoutChg>
        <pc:sldLayoutChg chg="del">
          <pc:chgData name="Luke Wang" userId="69b7a984b809f2c0" providerId="LiveId" clId="{3E95B6A1-DEFE-4C63-BEDA-6AD4CD3584DF}" dt="2024-05-11T00:53:50.859" v="1576" actId="47"/>
          <pc:sldLayoutMkLst>
            <pc:docMk/>
            <pc:sldMasterMk cId="0" sldId="2147483648"/>
            <pc:sldLayoutMk cId="1615743262" sldId="2147483661"/>
          </pc:sldLayoutMkLst>
        </pc:sldLayoutChg>
      </pc:sldMasterChg>
    </pc:docChg>
  </pc:docChgLst>
  <pc:docChgLst>
    <pc:chgData name="Luke Wang" userId="69b7a984b809f2c0" providerId="LiveId" clId="{D1B5BED9-5E73-462F-B1FF-42F5E465ECE3}"/>
    <pc:docChg chg="undo custSel addSld delSld modSld">
      <pc:chgData name="Luke Wang" userId="69b7a984b809f2c0" providerId="LiveId" clId="{D1B5BED9-5E73-462F-B1FF-42F5E465ECE3}" dt="2024-04-25T03:46:07.655" v="2384" actId="207"/>
      <pc:docMkLst>
        <pc:docMk/>
      </pc:docMkLst>
      <pc:sldChg chg="modSp mod">
        <pc:chgData name="Luke Wang" userId="69b7a984b809f2c0" providerId="LiveId" clId="{D1B5BED9-5E73-462F-B1FF-42F5E465ECE3}" dt="2024-04-25T02:12:28.173" v="12" actId="20577"/>
        <pc:sldMkLst>
          <pc:docMk/>
          <pc:sldMk cId="0" sldId="256"/>
        </pc:sldMkLst>
        <pc:spChg chg="mod">
          <ac:chgData name="Luke Wang" userId="69b7a984b809f2c0" providerId="LiveId" clId="{D1B5BED9-5E73-462F-B1FF-42F5E465ECE3}" dt="2024-04-25T02:12:28.173" v="12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new mod">
        <pc:chgData name="Luke Wang" userId="69b7a984b809f2c0" providerId="LiveId" clId="{D1B5BED9-5E73-462F-B1FF-42F5E465ECE3}" dt="2024-04-25T02:22:09.733" v="649" actId="20577"/>
        <pc:sldMkLst>
          <pc:docMk/>
          <pc:sldMk cId="762335526" sldId="306"/>
        </pc:sldMkLst>
        <pc:spChg chg="mod">
          <ac:chgData name="Luke Wang" userId="69b7a984b809f2c0" providerId="LiveId" clId="{D1B5BED9-5E73-462F-B1FF-42F5E465ECE3}" dt="2024-04-25T02:14:12.096" v="25" actId="20577"/>
          <ac:spMkLst>
            <pc:docMk/>
            <pc:sldMk cId="762335526" sldId="306"/>
            <ac:spMk id="2" creationId="{A2F69D1B-AE1D-3E80-EA57-767ED1F204CF}"/>
          </ac:spMkLst>
        </pc:spChg>
        <pc:spChg chg="mod">
          <ac:chgData name="Luke Wang" userId="69b7a984b809f2c0" providerId="LiveId" clId="{D1B5BED9-5E73-462F-B1FF-42F5E465ECE3}" dt="2024-04-25T02:22:09.733" v="649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modSp new mod">
        <pc:chgData name="Luke Wang" userId="69b7a984b809f2c0" providerId="LiveId" clId="{D1B5BED9-5E73-462F-B1FF-42F5E465ECE3}" dt="2024-04-25T02:21:11.663" v="514" actId="20577"/>
        <pc:sldMkLst>
          <pc:docMk/>
          <pc:sldMk cId="3487508498" sldId="307"/>
        </pc:sldMkLst>
        <pc:spChg chg="mod">
          <ac:chgData name="Luke Wang" userId="69b7a984b809f2c0" providerId="LiveId" clId="{D1B5BED9-5E73-462F-B1FF-42F5E465ECE3}" dt="2024-04-25T02:16:47.848" v="181" actId="20577"/>
          <ac:spMkLst>
            <pc:docMk/>
            <pc:sldMk cId="3487508498" sldId="307"/>
            <ac:spMk id="2" creationId="{CC32F6EA-3466-3572-C6F1-90771492D1F0}"/>
          </ac:spMkLst>
        </pc:spChg>
        <pc:spChg chg="mod">
          <ac:chgData name="Luke Wang" userId="69b7a984b809f2c0" providerId="LiveId" clId="{D1B5BED9-5E73-462F-B1FF-42F5E465ECE3}" dt="2024-04-25T02:21:11.663" v="514" actId="20577"/>
          <ac:spMkLst>
            <pc:docMk/>
            <pc:sldMk cId="3487508498" sldId="307"/>
            <ac:spMk id="3" creationId="{058B272E-4D28-5955-195A-DA8AAB406454}"/>
          </ac:spMkLst>
        </pc:spChg>
      </pc:sldChg>
      <pc:sldChg chg="modSp del mod">
        <pc:chgData name="Luke Wang" userId="69b7a984b809f2c0" providerId="LiveId" clId="{D1B5BED9-5E73-462F-B1FF-42F5E465ECE3}" dt="2024-04-25T03:45:52.991" v="2380" actId="207"/>
        <pc:sldMkLst>
          <pc:docMk/>
          <pc:sldMk cId="4163808327" sldId="308"/>
        </pc:sldMkLst>
        <pc:spChg chg="mod">
          <ac:chgData name="Luke Wang" userId="69b7a984b809f2c0" providerId="LiveId" clId="{D1B5BED9-5E73-462F-B1FF-42F5E465ECE3}" dt="2024-04-25T03:45:52.991" v="2380" actId="207"/>
          <ac:spMkLst>
            <pc:docMk/>
            <pc:sldMk cId="4163808327" sldId="308"/>
            <ac:spMk id="3" creationId="{EE238EE8-089C-80A1-BA20-33458BAECF5F}"/>
          </ac:spMkLst>
        </pc:spChg>
      </pc:sldChg>
      <pc:sldChg chg="modSp add mod">
        <pc:chgData name="Luke Wang" userId="69b7a984b809f2c0" providerId="LiveId" clId="{D1B5BED9-5E73-462F-B1FF-42F5E465ECE3}" dt="2024-04-25T03:45:59.984" v="2382" actId="207"/>
        <pc:sldMkLst>
          <pc:docMk/>
          <pc:sldMk cId="240113907" sldId="309"/>
        </pc:sldMkLst>
        <pc:spChg chg="mod">
          <ac:chgData name="Luke Wang" userId="69b7a984b809f2c0" providerId="LiveId" clId="{D1B5BED9-5E73-462F-B1FF-42F5E465ECE3}" dt="2024-04-25T03:45:59.984" v="2382" actId="207"/>
          <ac:spMkLst>
            <pc:docMk/>
            <pc:sldMk cId="240113907" sldId="309"/>
            <ac:spMk id="3" creationId="{EE238EE8-089C-80A1-BA20-33458BAECF5F}"/>
          </ac:spMkLst>
        </pc:spChg>
      </pc:sldChg>
      <pc:sldChg chg="modSp del mod">
        <pc:chgData name="Luke Wang" userId="69b7a984b809f2c0" providerId="LiveId" clId="{D1B5BED9-5E73-462F-B1FF-42F5E465ECE3}" dt="2024-04-25T03:46:07.655" v="2384" actId="207"/>
        <pc:sldMkLst>
          <pc:docMk/>
          <pc:sldMk cId="142819957" sldId="310"/>
        </pc:sldMkLst>
        <pc:spChg chg="mod">
          <ac:chgData name="Luke Wang" userId="69b7a984b809f2c0" providerId="LiveId" clId="{D1B5BED9-5E73-462F-B1FF-42F5E465ECE3}" dt="2024-04-25T03:46:07.655" v="2384" actId="207"/>
          <ac:spMkLst>
            <pc:docMk/>
            <pc:sldMk cId="142819957" sldId="310"/>
            <ac:spMk id="3" creationId="{EE238EE8-089C-80A1-BA20-33458BAECF5F}"/>
          </ac:spMkLst>
        </pc:spChg>
      </pc:sldChg>
      <pc:sldChg chg="modSp new mod">
        <pc:chgData name="Luke Wang" userId="69b7a984b809f2c0" providerId="LiveId" clId="{D1B5BED9-5E73-462F-B1FF-42F5E465ECE3}" dt="2024-04-25T03:43:56.502" v="2320" actId="20577"/>
        <pc:sldMkLst>
          <pc:docMk/>
          <pc:sldMk cId="3206094802" sldId="311"/>
        </pc:sldMkLst>
        <pc:spChg chg="mod">
          <ac:chgData name="Luke Wang" userId="69b7a984b809f2c0" providerId="LiveId" clId="{D1B5BED9-5E73-462F-B1FF-42F5E465ECE3}" dt="2024-04-25T02:17:45.674" v="307" actId="20577"/>
          <ac:spMkLst>
            <pc:docMk/>
            <pc:sldMk cId="3206094802" sldId="311"/>
            <ac:spMk id="2" creationId="{51326DAF-EEF2-A0CB-E720-AEC1C5DEF00E}"/>
          </ac:spMkLst>
        </pc:spChg>
        <pc:spChg chg="mod">
          <ac:chgData name="Luke Wang" userId="69b7a984b809f2c0" providerId="LiveId" clId="{D1B5BED9-5E73-462F-B1FF-42F5E465ECE3}" dt="2024-04-25T03:43:56.502" v="2320" actId="20577"/>
          <ac:spMkLst>
            <pc:docMk/>
            <pc:sldMk cId="3206094802" sldId="311"/>
            <ac:spMk id="3" creationId="{60301208-EB45-B297-9344-E05696E7AB70}"/>
          </ac:spMkLst>
        </pc:spChg>
      </pc:sldChg>
      <pc:sldChg chg="modSp new mod">
        <pc:chgData name="Luke Wang" userId="69b7a984b809f2c0" providerId="LiveId" clId="{D1B5BED9-5E73-462F-B1FF-42F5E465ECE3}" dt="2024-04-25T02:20:44.928" v="512" actId="20577"/>
        <pc:sldMkLst>
          <pc:docMk/>
          <pc:sldMk cId="857068380" sldId="312"/>
        </pc:sldMkLst>
        <pc:spChg chg="mod">
          <ac:chgData name="Luke Wang" userId="69b7a984b809f2c0" providerId="LiveId" clId="{D1B5BED9-5E73-462F-B1FF-42F5E465ECE3}" dt="2024-04-25T02:20:13.164" v="467" actId="20577"/>
          <ac:spMkLst>
            <pc:docMk/>
            <pc:sldMk cId="857068380" sldId="312"/>
            <ac:spMk id="2" creationId="{3BABDD7F-D312-D234-C7F4-9ABAD917FC3E}"/>
          </ac:spMkLst>
        </pc:spChg>
        <pc:spChg chg="mod">
          <ac:chgData name="Luke Wang" userId="69b7a984b809f2c0" providerId="LiveId" clId="{D1B5BED9-5E73-462F-B1FF-42F5E465ECE3}" dt="2024-04-25T02:20:44.928" v="512" actId="20577"/>
          <ac:spMkLst>
            <pc:docMk/>
            <pc:sldMk cId="857068380" sldId="312"/>
            <ac:spMk id="3" creationId="{CCE4CF3F-D688-3C08-CDC8-9BAB8121E013}"/>
          </ac:spMkLst>
        </pc:spChg>
      </pc:sldChg>
      <pc:sldChg chg="modSp new mod">
        <pc:chgData name="Luke Wang" userId="69b7a984b809f2c0" providerId="LiveId" clId="{D1B5BED9-5E73-462F-B1FF-42F5E465ECE3}" dt="2024-04-25T02:22:23.854" v="656" actId="20577"/>
        <pc:sldMkLst>
          <pc:docMk/>
          <pc:sldMk cId="1699105795" sldId="313"/>
        </pc:sldMkLst>
        <pc:spChg chg="mod">
          <ac:chgData name="Luke Wang" userId="69b7a984b809f2c0" providerId="LiveId" clId="{D1B5BED9-5E73-462F-B1FF-42F5E465ECE3}" dt="2024-04-25T02:22:01.255" v="645" actId="20577"/>
          <ac:spMkLst>
            <pc:docMk/>
            <pc:sldMk cId="1699105795" sldId="313"/>
            <ac:spMk id="2" creationId="{CBAD3F88-0887-40B2-0F4A-70ED0506F42A}"/>
          </ac:spMkLst>
        </pc:spChg>
        <pc:spChg chg="mod">
          <ac:chgData name="Luke Wang" userId="69b7a984b809f2c0" providerId="LiveId" clId="{D1B5BED9-5E73-462F-B1FF-42F5E465ECE3}" dt="2024-04-25T02:22:23.854" v="656" actId="20577"/>
          <ac:spMkLst>
            <pc:docMk/>
            <pc:sldMk cId="1699105795" sldId="313"/>
            <ac:spMk id="3" creationId="{A920C15B-ED66-EDAD-8057-89BF4104BBD8}"/>
          </ac:spMkLst>
        </pc:spChg>
      </pc:sldChg>
      <pc:sldChg chg="addSp modSp new mod modAnim">
        <pc:chgData name="Luke Wang" userId="69b7a984b809f2c0" providerId="LiveId" clId="{D1B5BED9-5E73-462F-B1FF-42F5E465ECE3}" dt="2024-04-25T03:01:03.026" v="1266" actId="20577"/>
        <pc:sldMkLst>
          <pc:docMk/>
          <pc:sldMk cId="562594592" sldId="314"/>
        </pc:sldMkLst>
        <pc:spChg chg="mod">
          <ac:chgData name="Luke Wang" userId="69b7a984b809f2c0" providerId="LiveId" clId="{D1B5BED9-5E73-462F-B1FF-42F5E465ECE3}" dt="2024-04-25T02:22:33.577" v="681" actId="20577"/>
          <ac:spMkLst>
            <pc:docMk/>
            <pc:sldMk cId="562594592" sldId="314"/>
            <ac:spMk id="2" creationId="{00C2AC60-6A62-AB7D-7564-5D33C8624FFB}"/>
          </ac:spMkLst>
        </pc:spChg>
        <pc:spChg chg="mod">
          <ac:chgData name="Luke Wang" userId="69b7a984b809f2c0" providerId="LiveId" clId="{D1B5BED9-5E73-462F-B1FF-42F5E465ECE3}" dt="2024-04-25T03:01:03.026" v="1266" actId="20577"/>
          <ac:spMkLst>
            <pc:docMk/>
            <pc:sldMk cId="562594592" sldId="314"/>
            <ac:spMk id="3" creationId="{6D61610C-E596-5F99-44D0-762A1B98D834}"/>
          </ac:spMkLst>
        </pc:spChg>
        <pc:picChg chg="add mod">
          <ac:chgData name="Luke Wang" userId="69b7a984b809f2c0" providerId="LiveId" clId="{D1B5BED9-5E73-462F-B1FF-42F5E465ECE3}" dt="2024-04-25T02:59:05.419" v="1022" actId="1076"/>
          <ac:picMkLst>
            <pc:docMk/>
            <pc:sldMk cId="562594592" sldId="314"/>
            <ac:picMk id="5" creationId="{46948744-9132-C324-9DEE-703487C39D74}"/>
          </ac:picMkLst>
        </pc:picChg>
        <pc:picChg chg="add mod">
          <ac:chgData name="Luke Wang" userId="69b7a984b809f2c0" providerId="LiveId" clId="{D1B5BED9-5E73-462F-B1FF-42F5E465ECE3}" dt="2024-04-25T02:59:04.542" v="1021" actId="1076"/>
          <ac:picMkLst>
            <pc:docMk/>
            <pc:sldMk cId="562594592" sldId="314"/>
            <ac:picMk id="7" creationId="{E23FC301-6977-4083-E468-B6A3A6DAF758}"/>
          </ac:picMkLst>
        </pc:pic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171474853" sldId="315"/>
        </pc:sldMkLst>
        <pc:spChg chg="mod">
          <ac:chgData name="Luke Wang" userId="69b7a984b809f2c0" providerId="LiveId" clId="{D1B5BED9-5E73-462F-B1FF-42F5E465ECE3}" dt="2024-04-25T02:31:48.749" v="716" actId="20577"/>
          <ac:spMkLst>
            <pc:docMk/>
            <pc:sldMk cId="1171474853" sldId="315"/>
            <ac:spMk id="2" creationId="{31698E11-60D9-2E7B-05CD-F5D157BF5E17}"/>
          </ac:spMkLst>
        </pc:spChg>
        <pc:spChg chg="mod">
          <ac:chgData name="Luke Wang" userId="69b7a984b809f2c0" providerId="LiveId" clId="{D1B5BED9-5E73-462F-B1FF-42F5E465ECE3}" dt="2024-04-25T03:02:43.442" v="1361" actId="14100"/>
          <ac:spMkLst>
            <pc:docMk/>
            <pc:sldMk cId="1171474853" sldId="315"/>
            <ac:spMk id="3" creationId="{D70D376C-9E10-CFA4-8B55-F3F3E078D7CB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6" creationId="{9C782795-0971-DFC6-B6BD-68E500DFE3CE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7" creationId="{2D093438-9BB4-BCDA-53DA-1FDC1A33362F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8" creationId="{0F26102C-334E-A632-42A4-B75891E874D1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9" creationId="{4C194A2F-38F6-46D8-9C66-3AEC35979569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10" creationId="{D7AA7AE5-BCD6-DBAA-D125-249F84F41487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11" creationId="{56845EB7-0E7B-7B03-B161-4BFD4A806668}"/>
          </ac:spMkLst>
        </pc:spChg>
        <pc:spChg chg="mod">
          <ac:chgData name="Luke Wang" userId="69b7a984b809f2c0" providerId="LiveId" clId="{D1B5BED9-5E73-462F-B1FF-42F5E465ECE3}" dt="2024-04-25T03:02:17.535" v="1326" actId="1076"/>
          <ac:spMkLst>
            <pc:docMk/>
            <pc:sldMk cId="1171474853" sldId="315"/>
            <ac:spMk id="13" creationId="{9D46F273-4FCE-AC31-B85B-6DDDE602BF89}"/>
          </ac:spMkLst>
        </pc:spChg>
        <pc:spChg chg="mod">
          <ac:chgData name="Luke Wang" userId="69b7a984b809f2c0" providerId="LiveId" clId="{D1B5BED9-5E73-462F-B1FF-42F5E465ECE3}" dt="2024-04-25T03:02:19.671" v="1327" actId="1076"/>
          <ac:spMkLst>
            <pc:docMk/>
            <pc:sldMk cId="1171474853" sldId="315"/>
            <ac:spMk id="14" creationId="{7B923B09-78F7-5354-B2C3-59BFDB2DC49C}"/>
          </ac:spMkLst>
        </pc:spChg>
        <pc:spChg chg="mod">
          <ac:chgData name="Luke Wang" userId="69b7a984b809f2c0" providerId="LiveId" clId="{D1B5BED9-5E73-462F-B1FF-42F5E465ECE3}" dt="2024-04-25T02:32:35.829" v="812"/>
          <ac:spMkLst>
            <pc:docMk/>
            <pc:sldMk cId="1171474853" sldId="315"/>
            <ac:spMk id="15" creationId="{26637F6F-9CC6-D390-BD23-1C34F527EE05}"/>
          </ac:spMkLst>
        </pc:spChg>
        <pc:spChg chg="mod">
          <ac:chgData name="Luke Wang" userId="69b7a984b809f2c0" providerId="LiveId" clId="{D1B5BED9-5E73-462F-B1FF-42F5E465ECE3}" dt="2024-04-25T02:32:35.829" v="812"/>
          <ac:spMkLst>
            <pc:docMk/>
            <pc:sldMk cId="1171474853" sldId="315"/>
            <ac:spMk id="16" creationId="{8B236562-B593-FF33-C2C4-83BD4A3933ED}"/>
          </ac:spMkLst>
        </pc:spChg>
        <pc:spChg chg="mod">
          <ac:chgData name="Luke Wang" userId="69b7a984b809f2c0" providerId="LiveId" clId="{D1B5BED9-5E73-462F-B1FF-42F5E465ECE3}" dt="2024-04-25T03:02:28.522" v="1347" actId="1076"/>
          <ac:spMkLst>
            <pc:docMk/>
            <pc:sldMk cId="1171474853" sldId="315"/>
            <ac:spMk id="17" creationId="{CC28784A-B547-6E16-21DD-B42B469E4C40}"/>
          </ac:spMkLst>
        </pc:spChg>
        <pc:spChg chg="mod">
          <ac:chgData name="Luke Wang" userId="69b7a984b809f2c0" providerId="LiveId" clId="{D1B5BED9-5E73-462F-B1FF-42F5E465ECE3}" dt="2024-04-25T03:02:37.809" v="1360" actId="1076"/>
          <ac:spMkLst>
            <pc:docMk/>
            <pc:sldMk cId="1171474853" sldId="315"/>
            <ac:spMk id="18" creationId="{7AEEF347-3DF7-A066-811C-518550727ED1}"/>
          </ac:spMkLst>
        </pc:spChg>
        <pc:grpChg chg="add del mod">
          <ac:chgData name="Luke Wang" userId="69b7a984b809f2c0" providerId="LiveId" clId="{D1B5BED9-5E73-462F-B1FF-42F5E465ECE3}" dt="2024-04-25T02:32:22.647" v="811"/>
          <ac:grpSpMkLst>
            <pc:docMk/>
            <pc:sldMk cId="1171474853" sldId="315"/>
            <ac:grpSpMk id="5" creationId="{387C3195-66C5-8432-9E8A-6D6F3E4E86A5}"/>
          </ac:grpSpMkLst>
        </pc:grpChg>
        <pc:grpChg chg="add mod">
          <ac:chgData name="Luke Wang" userId="69b7a984b809f2c0" providerId="LiveId" clId="{D1B5BED9-5E73-462F-B1FF-42F5E465ECE3}" dt="2024-04-25T02:32:35.829" v="812"/>
          <ac:grpSpMkLst>
            <pc:docMk/>
            <pc:sldMk cId="1171474853" sldId="315"/>
            <ac:grpSpMk id="12" creationId="{8C86688B-672E-4831-BA7B-AA7D80E5EF98}"/>
          </ac:grpSpMkLst>
        </pc:grpChg>
        <pc:cxnChg chg="add mod">
          <ac:chgData name="Luke Wang" userId="69b7a984b809f2c0" providerId="LiveId" clId="{D1B5BED9-5E73-462F-B1FF-42F5E465ECE3}" dt="2024-04-25T02:32:35.829" v="812"/>
          <ac:cxnSpMkLst>
            <pc:docMk/>
            <pc:sldMk cId="1171474853" sldId="315"/>
            <ac:cxnSpMk id="19" creationId="{45260CBA-146E-4313-395D-858ECBBE957F}"/>
          </ac:cxnSpMkLst>
        </pc:cxnChg>
        <pc:cxnChg chg="add mod">
          <ac:chgData name="Luke Wang" userId="69b7a984b809f2c0" providerId="LiveId" clId="{D1B5BED9-5E73-462F-B1FF-42F5E465ECE3}" dt="2024-04-25T02:32:35.829" v="812"/>
          <ac:cxnSpMkLst>
            <pc:docMk/>
            <pc:sldMk cId="1171474853" sldId="315"/>
            <ac:cxnSpMk id="20" creationId="{A6936E94-766D-5985-F39D-A5F1F9CFCBB0}"/>
          </ac:cxnSpMkLst>
        </pc:cxnChg>
        <pc:cxnChg chg="add mod">
          <ac:chgData name="Luke Wang" userId="69b7a984b809f2c0" providerId="LiveId" clId="{D1B5BED9-5E73-462F-B1FF-42F5E465ECE3}" dt="2024-04-25T02:32:35.829" v="812"/>
          <ac:cxnSpMkLst>
            <pc:docMk/>
            <pc:sldMk cId="1171474853" sldId="315"/>
            <ac:cxnSpMk id="21" creationId="{CE691A56-211B-80BA-1C27-AF1E6F01EE7B}"/>
          </ac:cxnSpMkLst>
        </pc:cxnChg>
      </pc:sldChg>
      <pc:sldChg chg="addSp modSp new del mod">
        <pc:chgData name="Luke Wang" userId="69b7a984b809f2c0" providerId="LiveId" clId="{D1B5BED9-5E73-462F-B1FF-42F5E465ECE3}" dt="2024-04-25T02:59:13.292" v="1025" actId="47"/>
        <pc:sldMkLst>
          <pc:docMk/>
          <pc:sldMk cId="2129805333" sldId="316"/>
        </pc:sldMkLst>
        <pc:picChg chg="add mod">
          <ac:chgData name="Luke Wang" userId="69b7a984b809f2c0" providerId="LiveId" clId="{D1B5BED9-5E73-462F-B1FF-42F5E465ECE3}" dt="2024-04-25T02:56:58.097" v="837" actId="1076"/>
          <ac:picMkLst>
            <pc:docMk/>
            <pc:sldMk cId="2129805333" sldId="316"/>
            <ac:picMk id="6" creationId="{1727DF71-4041-C6BB-2690-93C6480FD07E}"/>
          </ac:picMkLst>
        </pc:pic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425063826" sldId="317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800341760" sldId="318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899076409" sldId="320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95427319" sldId="326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734727271" sldId="327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143424447" sldId="328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901061093" sldId="329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77852212" sldId="330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451571552" sldId="331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563858428" sldId="332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917425796" sldId="333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031716107" sldId="334"/>
        </pc:sldMkLst>
      </pc:sldChg>
      <pc:sldChg chg="modSp add mod">
        <pc:chgData name="Luke Wang" userId="69b7a984b809f2c0" providerId="LiveId" clId="{D1B5BED9-5E73-462F-B1FF-42F5E465ECE3}" dt="2024-04-25T03:00:44.215" v="1215" actId="6549"/>
        <pc:sldMkLst>
          <pc:docMk/>
          <pc:sldMk cId="1759879205" sldId="336"/>
        </pc:sldMkLst>
        <pc:spChg chg="mod">
          <ac:chgData name="Luke Wang" userId="69b7a984b809f2c0" providerId="LiveId" clId="{D1B5BED9-5E73-462F-B1FF-42F5E465ECE3}" dt="2024-04-25T03:00:44.215" v="1215" actId="6549"/>
          <ac:spMkLst>
            <pc:docMk/>
            <pc:sldMk cId="1759879205" sldId="336"/>
            <ac:spMk id="2" creationId="{00000000-0000-0000-0000-000000000000}"/>
          </ac:spMkLst>
        </pc:spChg>
        <pc:spChg chg="mod">
          <ac:chgData name="Luke Wang" userId="69b7a984b809f2c0" providerId="LiveId" clId="{D1B5BED9-5E73-462F-B1FF-42F5E465ECE3}" dt="2024-04-25T02:33:08.017" v="836" actId="12"/>
          <ac:spMkLst>
            <pc:docMk/>
            <pc:sldMk cId="1759879205" sldId="336"/>
            <ac:spMk id="3" creationId="{00000000-0000-0000-0000-000000000000}"/>
          </ac:spMkLst>
        </pc:spChg>
      </pc:sldChg>
      <pc:sldChg chg="modSp new mod">
        <pc:chgData name="Luke Wang" userId="69b7a984b809f2c0" providerId="LiveId" clId="{D1B5BED9-5E73-462F-B1FF-42F5E465ECE3}" dt="2024-04-25T03:07:34.317" v="1510" actId="20577"/>
        <pc:sldMkLst>
          <pc:docMk/>
          <pc:sldMk cId="3708698538" sldId="337"/>
        </pc:sldMkLst>
        <pc:spChg chg="mod">
          <ac:chgData name="Luke Wang" userId="69b7a984b809f2c0" providerId="LiveId" clId="{D1B5BED9-5E73-462F-B1FF-42F5E465ECE3}" dt="2024-04-25T03:03:24.249" v="1426" actId="20577"/>
          <ac:spMkLst>
            <pc:docMk/>
            <pc:sldMk cId="3708698538" sldId="337"/>
            <ac:spMk id="2" creationId="{702D6444-219A-0D55-AB78-50C6DF8D5648}"/>
          </ac:spMkLst>
        </pc:spChg>
        <pc:spChg chg="mod">
          <ac:chgData name="Luke Wang" userId="69b7a984b809f2c0" providerId="LiveId" clId="{D1B5BED9-5E73-462F-B1FF-42F5E465ECE3}" dt="2024-04-25T03:07:34.317" v="1510" actId="20577"/>
          <ac:spMkLst>
            <pc:docMk/>
            <pc:sldMk cId="3708698538" sldId="337"/>
            <ac:spMk id="3" creationId="{A35DBDF7-A490-BF18-081B-AF5808B428BC}"/>
          </ac:spMkLst>
        </pc:spChg>
      </pc:sldChg>
      <pc:sldChg chg="modSp new mod">
        <pc:chgData name="Luke Wang" userId="69b7a984b809f2c0" providerId="LiveId" clId="{D1B5BED9-5E73-462F-B1FF-42F5E465ECE3}" dt="2024-04-25T03:16:21.476" v="1531" actId="20577"/>
        <pc:sldMkLst>
          <pc:docMk/>
          <pc:sldMk cId="3777544358" sldId="338"/>
        </pc:sldMkLst>
        <pc:spChg chg="mod">
          <ac:chgData name="Luke Wang" userId="69b7a984b809f2c0" providerId="LiveId" clId="{D1B5BED9-5E73-462F-B1FF-42F5E465ECE3}" dt="2024-04-25T03:16:21.476" v="1531" actId="20577"/>
          <ac:spMkLst>
            <pc:docMk/>
            <pc:sldMk cId="3777544358" sldId="338"/>
            <ac:spMk id="2" creationId="{672B9313-E93D-5999-F736-8766A2EF2A38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62480579" sldId="339"/>
        </pc:sldMkLst>
        <pc:spChg chg="mod">
          <ac:chgData name="Luke Wang" userId="69b7a984b809f2c0" providerId="LiveId" clId="{D1B5BED9-5E73-462F-B1FF-42F5E465ECE3}" dt="2024-04-25T03:17:02.842" v="1556" actId="20577"/>
          <ac:spMkLst>
            <pc:docMk/>
            <pc:sldMk cId="462480579" sldId="339"/>
            <ac:spMk id="2" creationId="{BA4D0B84-E132-24A2-1B9B-A317119AF426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287175718" sldId="340"/>
        </pc:sldMkLst>
        <pc:spChg chg="mod">
          <ac:chgData name="Luke Wang" userId="69b7a984b809f2c0" providerId="LiveId" clId="{D1B5BED9-5E73-462F-B1FF-42F5E465ECE3}" dt="2024-04-25T03:17:16.803" v="1583" actId="20577"/>
          <ac:spMkLst>
            <pc:docMk/>
            <pc:sldMk cId="4287175718" sldId="340"/>
            <ac:spMk id="2" creationId="{D72785B9-90D2-12B0-5C32-B7A5B5AE0936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126352834" sldId="341"/>
        </pc:sldMkLst>
        <pc:spChg chg="mod">
          <ac:chgData name="Luke Wang" userId="69b7a984b809f2c0" providerId="LiveId" clId="{D1B5BED9-5E73-462F-B1FF-42F5E465ECE3}" dt="2024-04-25T03:17:33.621" v="1597" actId="20577"/>
          <ac:spMkLst>
            <pc:docMk/>
            <pc:sldMk cId="4126352834" sldId="341"/>
            <ac:spMk id="2" creationId="{FE33D1A8-D773-641E-6F29-48651F38A6BF}"/>
          </ac:spMkLst>
        </pc:spChg>
      </pc:sldChg>
      <pc:sldChg chg="modSp new mod">
        <pc:chgData name="Luke Wang" userId="69b7a984b809f2c0" providerId="LiveId" clId="{D1B5BED9-5E73-462F-B1FF-42F5E465ECE3}" dt="2024-04-25T03:27:08.390" v="1611" actId="20577"/>
        <pc:sldMkLst>
          <pc:docMk/>
          <pc:sldMk cId="1657266706" sldId="342"/>
        </pc:sldMkLst>
        <pc:spChg chg="mod">
          <ac:chgData name="Luke Wang" userId="69b7a984b809f2c0" providerId="LiveId" clId="{D1B5BED9-5E73-462F-B1FF-42F5E465ECE3}" dt="2024-04-25T03:27:08.390" v="1611" actId="20577"/>
          <ac:spMkLst>
            <pc:docMk/>
            <pc:sldMk cId="1657266706" sldId="342"/>
            <ac:spMk id="2" creationId="{EB98ED23-DDE4-F2B1-3F2A-81D8AC7CDD72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177165590" sldId="343"/>
        </pc:sldMkLst>
        <pc:spChg chg="mod">
          <ac:chgData name="Luke Wang" userId="69b7a984b809f2c0" providerId="LiveId" clId="{D1B5BED9-5E73-462F-B1FF-42F5E465ECE3}" dt="2024-04-25T03:28:11.812" v="1614" actId="20577"/>
          <ac:spMkLst>
            <pc:docMk/>
            <pc:sldMk cId="2177165590" sldId="343"/>
            <ac:spMk id="2" creationId="{BDA0BFD3-057D-5D65-8407-F2509102C26F}"/>
          </ac:spMkLst>
        </pc:spChg>
        <pc:spChg chg="mod">
          <ac:chgData name="Luke Wang" userId="69b7a984b809f2c0" providerId="LiveId" clId="{D1B5BED9-5E73-462F-B1FF-42F5E465ECE3}" dt="2024-04-25T03:35:17.909" v="1907" actId="20577"/>
          <ac:spMkLst>
            <pc:docMk/>
            <pc:sldMk cId="2177165590" sldId="343"/>
            <ac:spMk id="3" creationId="{CCFE9531-4433-6E6E-ED00-2D74B050AB88}"/>
          </ac:spMkLst>
        </pc:spChg>
      </pc:sldChg>
      <pc:sldChg chg="modSp new mod">
        <pc:chgData name="Luke Wang" userId="69b7a984b809f2c0" providerId="LiveId" clId="{D1B5BED9-5E73-462F-B1FF-42F5E465ECE3}" dt="2024-04-25T03:35:31.878" v="1939" actId="20577"/>
        <pc:sldMkLst>
          <pc:docMk/>
          <pc:sldMk cId="2288738795" sldId="344"/>
        </pc:sldMkLst>
        <pc:spChg chg="mod">
          <ac:chgData name="Luke Wang" userId="69b7a984b809f2c0" providerId="LiveId" clId="{D1B5BED9-5E73-462F-B1FF-42F5E465ECE3}" dt="2024-04-25T03:28:18.778" v="1640" actId="20577"/>
          <ac:spMkLst>
            <pc:docMk/>
            <pc:sldMk cId="2288738795" sldId="344"/>
            <ac:spMk id="2" creationId="{7E6646F5-0B52-0E01-3451-DEA4C02FA512}"/>
          </ac:spMkLst>
        </pc:spChg>
        <pc:spChg chg="mod">
          <ac:chgData name="Luke Wang" userId="69b7a984b809f2c0" providerId="LiveId" clId="{D1B5BED9-5E73-462F-B1FF-42F5E465ECE3}" dt="2024-04-25T03:35:31.878" v="1939" actId="20577"/>
          <ac:spMkLst>
            <pc:docMk/>
            <pc:sldMk cId="2288738795" sldId="344"/>
            <ac:spMk id="3" creationId="{07C2CDDA-BEF3-6C88-B9F6-915A54FA1252}"/>
          </ac:spMkLst>
        </pc:spChg>
      </pc:sldChg>
      <pc:sldChg chg="modSp new mod">
        <pc:chgData name="Luke Wang" userId="69b7a984b809f2c0" providerId="LiveId" clId="{D1B5BED9-5E73-462F-B1FF-42F5E465ECE3}" dt="2024-04-25T03:38:47.818" v="2130" actId="20577"/>
        <pc:sldMkLst>
          <pc:docMk/>
          <pc:sldMk cId="1849227277" sldId="345"/>
        </pc:sldMkLst>
        <pc:spChg chg="mod">
          <ac:chgData name="Luke Wang" userId="69b7a984b809f2c0" providerId="LiveId" clId="{D1B5BED9-5E73-462F-B1FF-42F5E465ECE3}" dt="2024-04-25T03:28:27.426" v="1677" actId="20577"/>
          <ac:spMkLst>
            <pc:docMk/>
            <pc:sldMk cId="1849227277" sldId="345"/>
            <ac:spMk id="2" creationId="{83A13E66-5866-C384-88D2-501897FDFA25}"/>
          </ac:spMkLst>
        </pc:spChg>
        <pc:spChg chg="mod">
          <ac:chgData name="Luke Wang" userId="69b7a984b809f2c0" providerId="LiveId" clId="{D1B5BED9-5E73-462F-B1FF-42F5E465ECE3}" dt="2024-04-25T03:38:47.818" v="2130" actId="20577"/>
          <ac:spMkLst>
            <pc:docMk/>
            <pc:sldMk cId="1849227277" sldId="345"/>
            <ac:spMk id="3" creationId="{C91825C1-D630-1E38-ACFF-CC17E4395775}"/>
          </ac:spMkLst>
        </pc:spChg>
      </pc:sldChg>
      <pc:sldChg chg="modSp new mod">
        <pc:chgData name="Luke Wang" userId="69b7a984b809f2c0" providerId="LiveId" clId="{D1B5BED9-5E73-462F-B1FF-42F5E465ECE3}" dt="2024-04-25T03:29:46.331" v="1708" actId="20577"/>
        <pc:sldMkLst>
          <pc:docMk/>
          <pc:sldMk cId="1217353829" sldId="346"/>
        </pc:sldMkLst>
        <pc:spChg chg="mod">
          <ac:chgData name="Luke Wang" userId="69b7a984b809f2c0" providerId="LiveId" clId="{D1B5BED9-5E73-462F-B1FF-42F5E465ECE3}" dt="2024-04-25T03:29:46.331" v="1708" actId="20577"/>
          <ac:spMkLst>
            <pc:docMk/>
            <pc:sldMk cId="1217353829" sldId="346"/>
            <ac:spMk id="2" creationId="{70D074EF-8529-203B-D0D2-F6B5DB735ECF}"/>
          </ac:spMkLst>
        </pc:spChg>
      </pc:sldChg>
      <pc:sldChg chg="modSp new mod">
        <pc:chgData name="Luke Wang" userId="69b7a984b809f2c0" providerId="LiveId" clId="{D1B5BED9-5E73-462F-B1FF-42F5E465ECE3}" dt="2024-04-25T03:30:30.093" v="1726" actId="20577"/>
        <pc:sldMkLst>
          <pc:docMk/>
          <pc:sldMk cId="2801537514" sldId="347"/>
        </pc:sldMkLst>
        <pc:spChg chg="mod">
          <ac:chgData name="Luke Wang" userId="69b7a984b809f2c0" providerId="LiveId" clId="{D1B5BED9-5E73-462F-B1FF-42F5E465ECE3}" dt="2024-04-25T03:30:30.093" v="1726" actId="20577"/>
          <ac:spMkLst>
            <pc:docMk/>
            <pc:sldMk cId="2801537514" sldId="347"/>
            <ac:spMk id="2" creationId="{4930A463-5D7D-6321-EBEE-3BA756019A07}"/>
          </ac:spMkLst>
        </pc:spChg>
      </pc:sldChg>
      <pc:sldChg chg="modSp new mod">
        <pc:chgData name="Luke Wang" userId="69b7a984b809f2c0" providerId="LiveId" clId="{D1B5BED9-5E73-462F-B1FF-42F5E465ECE3}" dt="2024-04-25T03:30:36.764" v="1751" actId="20577"/>
        <pc:sldMkLst>
          <pc:docMk/>
          <pc:sldMk cId="1942122513" sldId="348"/>
        </pc:sldMkLst>
        <pc:spChg chg="mod">
          <ac:chgData name="Luke Wang" userId="69b7a984b809f2c0" providerId="LiveId" clId="{D1B5BED9-5E73-462F-B1FF-42F5E465ECE3}" dt="2024-04-25T03:30:36.764" v="1751" actId="20577"/>
          <ac:spMkLst>
            <pc:docMk/>
            <pc:sldMk cId="1942122513" sldId="348"/>
            <ac:spMk id="2" creationId="{E8F51E79-10D3-F59E-756F-EA8E52155DE2}"/>
          </ac:spMkLst>
        </pc:spChg>
      </pc:sldChg>
      <pc:sldChg chg="add">
        <pc:chgData name="Luke Wang" userId="69b7a984b809f2c0" providerId="LiveId" clId="{D1B5BED9-5E73-462F-B1FF-42F5E465ECE3}" dt="2024-04-25T03:35:41.756" v="1969"/>
        <pc:sldMkLst>
          <pc:docMk/>
          <pc:sldMk cId="449100420" sldId="349"/>
        </pc:sldMkLst>
      </pc:sldChg>
      <pc:sldChg chg="modSp new del mod">
        <pc:chgData name="Luke Wang" userId="69b7a984b809f2c0" providerId="LiveId" clId="{D1B5BED9-5E73-462F-B1FF-42F5E465ECE3}" dt="2024-04-25T03:35:08.620" v="1888" actId="2696"/>
        <pc:sldMkLst>
          <pc:docMk/>
          <pc:sldMk cId="3265643232" sldId="349"/>
        </pc:sldMkLst>
        <pc:spChg chg="mod">
          <ac:chgData name="Luke Wang" userId="69b7a984b809f2c0" providerId="LiveId" clId="{D1B5BED9-5E73-462F-B1FF-42F5E465ECE3}" dt="2024-04-25T03:33:38.580" v="1815" actId="20577"/>
          <ac:spMkLst>
            <pc:docMk/>
            <pc:sldMk cId="3265643232" sldId="349"/>
            <ac:spMk id="2" creationId="{5C8E4C4B-71E5-3ECF-C658-5918B21885B8}"/>
          </ac:spMkLst>
        </pc:spChg>
      </pc:sldChg>
      <pc:sldChg chg="modSp new del mod">
        <pc:chgData name="Luke Wang" userId="69b7a984b809f2c0" providerId="LiveId" clId="{D1B5BED9-5E73-462F-B1FF-42F5E465ECE3}" dt="2024-04-25T03:35:08.620" v="1888" actId="2696"/>
        <pc:sldMkLst>
          <pc:docMk/>
          <pc:sldMk cId="1771353082" sldId="350"/>
        </pc:sldMkLst>
        <pc:spChg chg="mod">
          <ac:chgData name="Luke Wang" userId="69b7a984b809f2c0" providerId="LiveId" clId="{D1B5BED9-5E73-462F-B1FF-42F5E465ECE3}" dt="2024-04-25T03:34:11.951" v="1835" actId="20577"/>
          <ac:spMkLst>
            <pc:docMk/>
            <pc:sldMk cId="1771353082" sldId="350"/>
            <ac:spMk id="2" creationId="{442E5FE9-BF91-21FB-BAD5-0F9B647DDCBA}"/>
          </ac:spMkLst>
        </pc:spChg>
      </pc:sldChg>
      <pc:sldChg chg="add">
        <pc:chgData name="Luke Wang" userId="69b7a984b809f2c0" providerId="LiveId" clId="{D1B5BED9-5E73-462F-B1FF-42F5E465ECE3}" dt="2024-04-25T03:35:41.756" v="1969"/>
        <pc:sldMkLst>
          <pc:docMk/>
          <pc:sldMk cId="3801037315" sldId="350"/>
        </pc:sldMkLst>
      </pc:sldChg>
      <pc:sldChg chg="modSp new del mod">
        <pc:chgData name="Luke Wang" userId="69b7a984b809f2c0" providerId="LiveId" clId="{D1B5BED9-5E73-462F-B1FF-42F5E465ECE3}" dt="2024-04-25T03:35:11.946" v="1889" actId="47"/>
        <pc:sldMkLst>
          <pc:docMk/>
          <pc:sldMk cId="2886249333" sldId="351"/>
        </pc:sldMkLst>
        <pc:spChg chg="mod">
          <ac:chgData name="Luke Wang" userId="69b7a984b809f2c0" providerId="LiveId" clId="{D1B5BED9-5E73-462F-B1FF-42F5E465ECE3}" dt="2024-04-25T03:34:17.698" v="1844" actId="20577"/>
          <ac:spMkLst>
            <pc:docMk/>
            <pc:sldMk cId="2886249333" sldId="351"/>
            <ac:spMk id="2" creationId="{33C3330B-7A95-0248-C852-7E78BEF58F45}"/>
          </ac:spMkLst>
        </pc:spChg>
      </pc:sldChg>
      <pc:sldChg chg="modSp new mod">
        <pc:chgData name="Luke Wang" userId="69b7a984b809f2c0" providerId="LiveId" clId="{D1B5BED9-5E73-462F-B1FF-42F5E465ECE3}" dt="2024-04-25T03:34:44.090" v="1887" actId="20577"/>
        <pc:sldMkLst>
          <pc:docMk/>
          <pc:sldMk cId="3653823584" sldId="352"/>
        </pc:sldMkLst>
        <pc:spChg chg="mod">
          <ac:chgData name="Luke Wang" userId="69b7a984b809f2c0" providerId="LiveId" clId="{D1B5BED9-5E73-462F-B1FF-42F5E465ECE3}" dt="2024-04-25T03:34:44.090" v="1887" actId="20577"/>
          <ac:spMkLst>
            <pc:docMk/>
            <pc:sldMk cId="3653823584" sldId="352"/>
            <ac:spMk id="2" creationId="{B71000CF-A6ED-55F8-81F9-FAB15D7F7BE1}"/>
          </ac:spMkLst>
        </pc:spChg>
      </pc:sldChg>
      <pc:sldChg chg="modSp new mod">
        <pc:chgData name="Luke Wang" userId="69b7a984b809f2c0" providerId="LiveId" clId="{D1B5BED9-5E73-462F-B1FF-42F5E465ECE3}" dt="2024-04-25T03:35:40.267" v="1968" actId="20577"/>
        <pc:sldMkLst>
          <pc:docMk/>
          <pc:sldMk cId="4215179309" sldId="353"/>
        </pc:sldMkLst>
        <pc:spChg chg="mod">
          <ac:chgData name="Luke Wang" userId="69b7a984b809f2c0" providerId="LiveId" clId="{D1B5BED9-5E73-462F-B1FF-42F5E465ECE3}" dt="2024-04-25T03:35:40.267" v="1968" actId="20577"/>
          <ac:spMkLst>
            <pc:docMk/>
            <pc:sldMk cId="4215179309" sldId="353"/>
            <ac:spMk id="2" creationId="{ED26CAE0-5172-E0C3-02BF-D10312720698}"/>
          </ac:spMkLst>
        </pc:spChg>
      </pc:sldChg>
      <pc:sldChg chg="modSp new mod">
        <pc:chgData name="Luke Wang" userId="69b7a984b809f2c0" providerId="LiveId" clId="{D1B5BED9-5E73-462F-B1FF-42F5E465ECE3}" dt="2024-04-25T03:35:51.213" v="1987" actId="20577"/>
        <pc:sldMkLst>
          <pc:docMk/>
          <pc:sldMk cId="4239106783" sldId="354"/>
        </pc:sldMkLst>
        <pc:spChg chg="mod">
          <ac:chgData name="Luke Wang" userId="69b7a984b809f2c0" providerId="LiveId" clId="{D1B5BED9-5E73-462F-B1FF-42F5E465ECE3}" dt="2024-04-25T03:35:51.213" v="1987" actId="20577"/>
          <ac:spMkLst>
            <pc:docMk/>
            <pc:sldMk cId="4239106783" sldId="354"/>
            <ac:spMk id="2" creationId="{334666B9-1A6C-5E0D-7E99-3B5030F32750}"/>
          </ac:spMkLst>
        </pc:spChg>
      </pc:sldChg>
      <pc:sldChg chg="modSp new mod">
        <pc:chgData name="Luke Wang" userId="69b7a984b809f2c0" providerId="LiveId" clId="{D1B5BED9-5E73-462F-B1FF-42F5E465ECE3}" dt="2024-04-25T03:36:36.793" v="2003" actId="20577"/>
        <pc:sldMkLst>
          <pc:docMk/>
          <pc:sldMk cId="699920786" sldId="355"/>
        </pc:sldMkLst>
        <pc:spChg chg="mod">
          <ac:chgData name="Luke Wang" userId="69b7a984b809f2c0" providerId="LiveId" clId="{D1B5BED9-5E73-462F-B1FF-42F5E465ECE3}" dt="2024-04-25T03:36:36.793" v="2003" actId="20577"/>
          <ac:spMkLst>
            <pc:docMk/>
            <pc:sldMk cId="699920786" sldId="355"/>
            <ac:spMk id="2" creationId="{04EFAF05-2B23-A250-5CBA-1BE5BCF7EED9}"/>
          </ac:spMkLst>
        </pc:spChg>
      </pc:sldChg>
      <pc:sldChg chg="modSp new mod">
        <pc:chgData name="Luke Wang" userId="69b7a984b809f2c0" providerId="LiveId" clId="{D1B5BED9-5E73-462F-B1FF-42F5E465ECE3}" dt="2024-04-25T03:36:55.483" v="2016" actId="20577"/>
        <pc:sldMkLst>
          <pc:docMk/>
          <pc:sldMk cId="3216321738" sldId="356"/>
        </pc:sldMkLst>
        <pc:spChg chg="mod">
          <ac:chgData name="Luke Wang" userId="69b7a984b809f2c0" providerId="LiveId" clId="{D1B5BED9-5E73-462F-B1FF-42F5E465ECE3}" dt="2024-04-25T03:36:55.483" v="2016" actId="20577"/>
          <ac:spMkLst>
            <pc:docMk/>
            <pc:sldMk cId="3216321738" sldId="356"/>
            <ac:spMk id="2" creationId="{E0C26E7D-8713-7029-1503-AC3E321A0B2E}"/>
          </ac:spMkLst>
        </pc:spChg>
      </pc:sldChg>
      <pc:sldChg chg="modSp new mod">
        <pc:chgData name="Luke Wang" userId="69b7a984b809f2c0" providerId="LiveId" clId="{D1B5BED9-5E73-462F-B1FF-42F5E465ECE3}" dt="2024-04-25T03:37:45.021" v="2029" actId="20577"/>
        <pc:sldMkLst>
          <pc:docMk/>
          <pc:sldMk cId="1403981361" sldId="357"/>
        </pc:sldMkLst>
        <pc:spChg chg="mod">
          <ac:chgData name="Luke Wang" userId="69b7a984b809f2c0" providerId="LiveId" clId="{D1B5BED9-5E73-462F-B1FF-42F5E465ECE3}" dt="2024-04-25T03:37:45.021" v="2029" actId="20577"/>
          <ac:spMkLst>
            <pc:docMk/>
            <pc:sldMk cId="1403981361" sldId="357"/>
            <ac:spMk id="2" creationId="{FF4DF414-E8F8-3394-25B5-6EEA0973731D}"/>
          </ac:spMkLst>
        </pc:spChg>
      </pc:sldChg>
      <pc:sldChg chg="modSp new mod">
        <pc:chgData name="Luke Wang" userId="69b7a984b809f2c0" providerId="LiveId" clId="{D1B5BED9-5E73-462F-B1FF-42F5E465ECE3}" dt="2024-04-25T03:39:55.129" v="2151" actId="6549"/>
        <pc:sldMkLst>
          <pc:docMk/>
          <pc:sldMk cId="1643330504" sldId="358"/>
        </pc:sldMkLst>
        <pc:spChg chg="mod">
          <ac:chgData name="Luke Wang" userId="69b7a984b809f2c0" providerId="LiveId" clId="{D1B5BED9-5E73-462F-B1FF-42F5E465ECE3}" dt="2024-04-25T03:39:55.129" v="2151" actId="6549"/>
          <ac:spMkLst>
            <pc:docMk/>
            <pc:sldMk cId="1643330504" sldId="358"/>
            <ac:spMk id="2" creationId="{67AA338A-01D1-31EE-BFDB-AD7FB7AAD335}"/>
          </ac:spMkLst>
        </pc:spChg>
      </pc:sldChg>
      <pc:sldChg chg="modSp new mod">
        <pc:chgData name="Luke Wang" userId="69b7a984b809f2c0" providerId="LiveId" clId="{D1B5BED9-5E73-462F-B1FF-42F5E465ECE3}" dt="2024-04-25T03:38:55.722" v="2149" actId="20577"/>
        <pc:sldMkLst>
          <pc:docMk/>
          <pc:sldMk cId="1158075746" sldId="359"/>
        </pc:sldMkLst>
        <pc:spChg chg="mod">
          <ac:chgData name="Luke Wang" userId="69b7a984b809f2c0" providerId="LiveId" clId="{D1B5BED9-5E73-462F-B1FF-42F5E465ECE3}" dt="2024-04-25T03:38:55.722" v="2149" actId="20577"/>
          <ac:spMkLst>
            <pc:docMk/>
            <pc:sldMk cId="1158075746" sldId="359"/>
            <ac:spMk id="2" creationId="{D8371810-6358-81FC-A686-57927174E7EE}"/>
          </ac:spMkLst>
        </pc:spChg>
      </pc:sldChg>
      <pc:sldChg chg="modSp new mod">
        <pc:chgData name="Luke Wang" userId="69b7a984b809f2c0" providerId="LiveId" clId="{D1B5BED9-5E73-462F-B1FF-42F5E465ECE3}" dt="2024-04-25T03:40:55.598" v="2209" actId="20577"/>
        <pc:sldMkLst>
          <pc:docMk/>
          <pc:sldMk cId="2436368308" sldId="360"/>
        </pc:sldMkLst>
        <pc:spChg chg="mod">
          <ac:chgData name="Luke Wang" userId="69b7a984b809f2c0" providerId="LiveId" clId="{D1B5BED9-5E73-462F-B1FF-42F5E465ECE3}" dt="2024-04-25T03:40:55.598" v="2209" actId="20577"/>
          <ac:spMkLst>
            <pc:docMk/>
            <pc:sldMk cId="2436368308" sldId="360"/>
            <ac:spMk id="2" creationId="{A3F984EF-C1D0-80A8-A979-ECA54963CA7A}"/>
          </ac:spMkLst>
        </pc:spChg>
      </pc:sldChg>
      <pc:sldChg chg="modSp new mod">
        <pc:chgData name="Luke Wang" userId="69b7a984b809f2c0" providerId="LiveId" clId="{D1B5BED9-5E73-462F-B1FF-42F5E465ECE3}" dt="2024-04-25T03:41:50.084" v="2225" actId="20577"/>
        <pc:sldMkLst>
          <pc:docMk/>
          <pc:sldMk cId="20777463" sldId="361"/>
        </pc:sldMkLst>
        <pc:spChg chg="mod">
          <ac:chgData name="Luke Wang" userId="69b7a984b809f2c0" providerId="LiveId" clId="{D1B5BED9-5E73-462F-B1FF-42F5E465ECE3}" dt="2024-04-25T03:41:50.084" v="2225" actId="20577"/>
          <ac:spMkLst>
            <pc:docMk/>
            <pc:sldMk cId="20777463" sldId="361"/>
            <ac:spMk id="2" creationId="{38BB0281-2D32-D959-E5AA-D3CFEC0E4DA5}"/>
          </ac:spMkLst>
        </pc:spChg>
      </pc:sldChg>
      <pc:sldChg chg="modSp new mod">
        <pc:chgData name="Luke Wang" userId="69b7a984b809f2c0" providerId="LiveId" clId="{D1B5BED9-5E73-462F-B1FF-42F5E465ECE3}" dt="2024-04-25T03:42:12.356" v="2259" actId="20577"/>
        <pc:sldMkLst>
          <pc:docMk/>
          <pc:sldMk cId="2791840891" sldId="362"/>
        </pc:sldMkLst>
        <pc:spChg chg="mod">
          <ac:chgData name="Luke Wang" userId="69b7a984b809f2c0" providerId="LiveId" clId="{D1B5BED9-5E73-462F-B1FF-42F5E465ECE3}" dt="2024-04-25T03:42:12.356" v="2259" actId="20577"/>
          <ac:spMkLst>
            <pc:docMk/>
            <pc:sldMk cId="2791840891" sldId="362"/>
            <ac:spMk id="2" creationId="{4879314D-8A03-ED6D-F852-63E4398A5268}"/>
          </ac:spMkLst>
        </pc:spChg>
      </pc:sldChg>
      <pc:sldChg chg="modSp new mod">
        <pc:chgData name="Luke Wang" userId="69b7a984b809f2c0" providerId="LiveId" clId="{D1B5BED9-5E73-462F-B1FF-42F5E465ECE3}" dt="2024-04-25T03:42:53.219" v="2283" actId="20577"/>
        <pc:sldMkLst>
          <pc:docMk/>
          <pc:sldMk cId="2064408367" sldId="363"/>
        </pc:sldMkLst>
        <pc:spChg chg="mod">
          <ac:chgData name="Luke Wang" userId="69b7a984b809f2c0" providerId="LiveId" clId="{D1B5BED9-5E73-462F-B1FF-42F5E465ECE3}" dt="2024-04-25T03:42:53.219" v="2283" actId="20577"/>
          <ac:spMkLst>
            <pc:docMk/>
            <pc:sldMk cId="2064408367" sldId="363"/>
            <ac:spMk id="2" creationId="{39F4EF99-AA04-8117-89DF-2A25D461C11B}"/>
          </ac:spMkLst>
        </pc:spChg>
      </pc:sldChg>
      <pc:sldChg chg="modSp new mod">
        <pc:chgData name="Luke Wang" userId="69b7a984b809f2c0" providerId="LiveId" clId="{D1B5BED9-5E73-462F-B1FF-42F5E465ECE3}" dt="2024-04-25T03:44:20.524" v="2376" actId="6549"/>
        <pc:sldMkLst>
          <pc:docMk/>
          <pc:sldMk cId="2705192452" sldId="364"/>
        </pc:sldMkLst>
        <pc:spChg chg="mod">
          <ac:chgData name="Luke Wang" userId="69b7a984b809f2c0" providerId="LiveId" clId="{D1B5BED9-5E73-462F-B1FF-42F5E465ECE3}" dt="2024-04-25T03:44:20.524" v="2376" actId="6549"/>
          <ac:spMkLst>
            <pc:docMk/>
            <pc:sldMk cId="2705192452" sldId="364"/>
            <ac:spMk id="2" creationId="{D56016B1-8ECC-3DD4-B263-A0CA375EF92D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661394717" sldId="365"/>
        </pc:sldMkLst>
        <pc:spChg chg="mod">
          <ac:chgData name="Luke Wang" userId="69b7a984b809f2c0" providerId="LiveId" clId="{D1B5BED9-5E73-462F-B1FF-42F5E465ECE3}" dt="2024-04-25T03:44:10.745" v="2351" actId="20577"/>
          <ac:spMkLst>
            <pc:docMk/>
            <pc:sldMk cId="1661394717" sldId="365"/>
            <ac:spMk id="2" creationId="{75AF648E-A19E-A1E1-A3CA-53DA9EE61B8D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911193167" sldId="366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556876842" sldId="367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142719313" sldId="368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405313466" sldId="369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614870776" sldId="370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205564303" sldId="371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9832120" sldId="372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045765465" sldId="374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55333441" sldId="375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050647721" sldId="376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368242414" sldId="377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228932085" sldId="378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939177579" sldId="379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923313957" sldId="380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73940912" sldId="381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508347748" sldId="382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037414874" sldId="383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438953079" sldId="384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85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86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87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88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89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90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91"/>
        </pc:sldMkLst>
      </pc:sldChg>
    </pc:docChg>
  </pc:docChgLst>
  <pc:docChgLst>
    <pc:chgData name="Luke Wang" userId="69b7a984b809f2c0" providerId="LiveId" clId="{1A67E2FC-E382-4F79-9CD1-1068CC24E104}"/>
    <pc:docChg chg="undo custSel addSld delSld modSld">
      <pc:chgData name="Luke Wang" userId="69b7a984b809f2c0" providerId="LiveId" clId="{1A67E2FC-E382-4F79-9CD1-1068CC24E104}" dt="2024-05-11T10:25:29.032" v="5592" actId="20577"/>
      <pc:docMkLst>
        <pc:docMk/>
      </pc:docMkLst>
      <pc:sldChg chg="addSp delSp modSp mod modAnim">
        <pc:chgData name="Luke Wang" userId="69b7a984b809f2c0" providerId="LiveId" clId="{1A67E2FC-E382-4F79-9CD1-1068CC24E104}" dt="2024-05-11T08:48:10.552" v="58" actId="1076"/>
        <pc:sldMkLst>
          <pc:docMk/>
          <pc:sldMk cId="494030378" sldId="311"/>
        </pc:sldMkLst>
        <pc:spChg chg="del mod">
          <ac:chgData name="Luke Wang" userId="69b7a984b809f2c0" providerId="LiveId" clId="{1A67E2FC-E382-4F79-9CD1-1068CC24E104}" dt="2024-05-11T08:47:50.377" v="50"/>
          <ac:spMkLst>
            <pc:docMk/>
            <pc:sldMk cId="494030378" sldId="311"/>
            <ac:spMk id="3" creationId="{3FEFEF68-A5AF-C4E2-5FC7-07C03F65A201}"/>
          </ac:spMkLst>
        </pc:spChg>
        <pc:spChg chg="add mod">
          <ac:chgData name="Luke Wang" userId="69b7a984b809f2c0" providerId="LiveId" clId="{1A67E2FC-E382-4F79-9CD1-1068CC24E104}" dt="2024-05-11T08:48:06.970" v="57" actId="1076"/>
          <ac:spMkLst>
            <pc:docMk/>
            <pc:sldMk cId="494030378" sldId="311"/>
            <ac:spMk id="7" creationId="{79B49668-E9F1-4B85-D245-A5F7A9A06C43}"/>
          </ac:spMkLst>
        </pc:spChg>
        <pc:picChg chg="mod">
          <ac:chgData name="Luke Wang" userId="69b7a984b809f2c0" providerId="LiveId" clId="{1A67E2FC-E382-4F79-9CD1-1068CC24E104}" dt="2024-05-11T08:48:06.970" v="57" actId="1076"/>
          <ac:picMkLst>
            <pc:docMk/>
            <pc:sldMk cId="494030378" sldId="311"/>
            <ac:picMk id="5" creationId="{9C40FF82-1609-2630-439C-0F01E9BDD2DC}"/>
          </ac:picMkLst>
        </pc:picChg>
        <pc:picChg chg="add mod">
          <ac:chgData name="Luke Wang" userId="69b7a984b809f2c0" providerId="LiveId" clId="{1A67E2FC-E382-4F79-9CD1-1068CC24E104}" dt="2024-05-11T08:48:06.970" v="57" actId="1076"/>
          <ac:picMkLst>
            <pc:docMk/>
            <pc:sldMk cId="494030378" sldId="311"/>
            <ac:picMk id="6" creationId="{90A152AF-2613-A4EC-BB86-6DA4477DD2F5}"/>
          </ac:picMkLst>
        </pc:picChg>
        <pc:picChg chg="add mod">
          <ac:chgData name="Luke Wang" userId="69b7a984b809f2c0" providerId="LiveId" clId="{1A67E2FC-E382-4F79-9CD1-1068CC24E104}" dt="2024-05-11T08:48:10.552" v="58" actId="1076"/>
          <ac:picMkLst>
            <pc:docMk/>
            <pc:sldMk cId="494030378" sldId="311"/>
            <ac:picMk id="8" creationId="{B0B5B1F2-0B34-05A0-229A-D29109955869}"/>
          </ac:picMkLst>
        </pc:picChg>
      </pc:sldChg>
      <pc:sldChg chg="addSp delSp modSp mod">
        <pc:chgData name="Luke Wang" userId="69b7a984b809f2c0" providerId="LiveId" clId="{1A67E2FC-E382-4F79-9CD1-1068CC24E104}" dt="2024-05-11T09:19:16.481" v="1204" actId="1076"/>
        <pc:sldMkLst>
          <pc:docMk/>
          <pc:sldMk cId="1649679159" sldId="312"/>
        </pc:sldMkLst>
        <pc:spChg chg="mod">
          <ac:chgData name="Luke Wang" userId="69b7a984b809f2c0" providerId="LiveId" clId="{1A67E2FC-E382-4F79-9CD1-1068CC24E104}" dt="2024-05-11T09:17:46.096" v="1197" actId="20577"/>
          <ac:spMkLst>
            <pc:docMk/>
            <pc:sldMk cId="1649679159" sldId="312"/>
            <ac:spMk id="2" creationId="{8BAECD61-0C35-841D-C7BC-E046259D1AB8}"/>
          </ac:spMkLst>
        </pc:spChg>
        <pc:spChg chg="mod">
          <ac:chgData name="Luke Wang" userId="69b7a984b809f2c0" providerId="LiveId" clId="{1A67E2FC-E382-4F79-9CD1-1068CC24E104}" dt="2024-05-11T09:15:40.855" v="1169" actId="14100"/>
          <ac:spMkLst>
            <pc:docMk/>
            <pc:sldMk cId="1649679159" sldId="312"/>
            <ac:spMk id="3" creationId="{3CF251BD-0DC1-058E-3FAA-BEE93684B5C3}"/>
          </ac:spMkLst>
        </pc:spChg>
        <pc:spChg chg="add del">
          <ac:chgData name="Luke Wang" userId="69b7a984b809f2c0" providerId="LiveId" clId="{1A67E2FC-E382-4F79-9CD1-1068CC24E104}" dt="2024-05-11T09:19:10.261" v="1201"/>
          <ac:spMkLst>
            <pc:docMk/>
            <pc:sldMk cId="1649679159" sldId="312"/>
            <ac:spMk id="6" creationId="{4036F1B4-B7EC-846F-D9B9-161BA6B018DD}"/>
          </ac:spMkLst>
        </pc:spChg>
        <pc:picChg chg="add del mod">
          <ac:chgData name="Luke Wang" userId="69b7a984b809f2c0" providerId="LiveId" clId="{1A67E2FC-E382-4F79-9CD1-1068CC24E104}" dt="2024-05-11T09:19:07.650" v="1199" actId="478"/>
          <ac:picMkLst>
            <pc:docMk/>
            <pc:sldMk cId="1649679159" sldId="312"/>
            <ac:picMk id="5" creationId="{19F45FF9-7747-00D2-B43C-420CED0CC723}"/>
          </ac:picMkLst>
        </pc:picChg>
        <pc:picChg chg="add mod">
          <ac:chgData name="Luke Wang" userId="69b7a984b809f2c0" providerId="LiveId" clId="{1A67E2FC-E382-4F79-9CD1-1068CC24E104}" dt="2024-05-11T09:19:16.481" v="1204" actId="1076"/>
          <ac:picMkLst>
            <pc:docMk/>
            <pc:sldMk cId="1649679159" sldId="312"/>
            <ac:picMk id="7" creationId="{BD92E520-EF03-7FDE-0331-06CB6499E994}"/>
          </ac:picMkLst>
        </pc:picChg>
      </pc:sldChg>
      <pc:sldChg chg="addSp delSp modSp mod">
        <pc:chgData name="Luke Wang" userId="69b7a984b809f2c0" providerId="LiveId" clId="{1A67E2FC-E382-4F79-9CD1-1068CC24E104}" dt="2024-05-11T09:23:57.780" v="1485" actId="20577"/>
        <pc:sldMkLst>
          <pc:docMk/>
          <pc:sldMk cId="404285289" sldId="314"/>
        </pc:sldMkLst>
        <pc:spChg chg="mod">
          <ac:chgData name="Luke Wang" userId="69b7a984b809f2c0" providerId="LiveId" clId="{1A67E2FC-E382-4F79-9CD1-1068CC24E104}" dt="2024-05-11T09:19:39.286" v="1220" actId="20577"/>
          <ac:spMkLst>
            <pc:docMk/>
            <pc:sldMk cId="404285289" sldId="314"/>
            <ac:spMk id="2" creationId="{8BAECD61-0C35-841D-C7BC-E046259D1AB8}"/>
          </ac:spMkLst>
        </pc:spChg>
        <pc:spChg chg="add del mod">
          <ac:chgData name="Luke Wang" userId="69b7a984b809f2c0" providerId="LiveId" clId="{1A67E2FC-E382-4F79-9CD1-1068CC24E104}" dt="2024-05-11T09:23:57.780" v="1485" actId="20577"/>
          <ac:spMkLst>
            <pc:docMk/>
            <pc:sldMk cId="404285289" sldId="314"/>
            <ac:spMk id="3" creationId="{3CF251BD-0DC1-058E-3FAA-BEE93684B5C3}"/>
          </ac:spMkLst>
        </pc:spChg>
        <pc:picChg chg="add del mod">
          <ac:chgData name="Luke Wang" userId="69b7a984b809f2c0" providerId="LiveId" clId="{1A67E2FC-E382-4F79-9CD1-1068CC24E104}" dt="2024-05-11T09:21:59.926" v="1225"/>
          <ac:picMkLst>
            <pc:docMk/>
            <pc:sldMk cId="404285289" sldId="314"/>
            <ac:picMk id="5" creationId="{BB874F8C-6819-9B63-B7DF-C9ADB8D7261A}"/>
          </ac:picMkLst>
        </pc:picChg>
        <pc:picChg chg="add mod">
          <ac:chgData name="Luke Wang" userId="69b7a984b809f2c0" providerId="LiveId" clId="{1A67E2FC-E382-4F79-9CD1-1068CC24E104}" dt="2024-05-11T09:23:10.123" v="1381" actId="1076"/>
          <ac:picMkLst>
            <pc:docMk/>
            <pc:sldMk cId="404285289" sldId="314"/>
            <ac:picMk id="6" creationId="{41A8B797-82C8-5A16-C84E-8C5BEC9E4DB3}"/>
          </ac:picMkLst>
        </pc:picChg>
      </pc:sldChg>
      <pc:sldChg chg="addSp modSp mod">
        <pc:chgData name="Luke Wang" userId="69b7a984b809f2c0" providerId="LiveId" clId="{1A67E2FC-E382-4F79-9CD1-1068CC24E104}" dt="2024-05-11T09:27:46.293" v="1629" actId="6549"/>
        <pc:sldMkLst>
          <pc:docMk/>
          <pc:sldMk cId="2855875976" sldId="315"/>
        </pc:sldMkLst>
        <pc:spChg chg="mod">
          <ac:chgData name="Luke Wang" userId="69b7a984b809f2c0" providerId="LiveId" clId="{1A67E2FC-E382-4F79-9CD1-1068CC24E104}" dt="2024-05-11T09:24:49.376" v="1503" actId="404"/>
          <ac:spMkLst>
            <pc:docMk/>
            <pc:sldMk cId="2855875976" sldId="315"/>
            <ac:spMk id="2" creationId="{8BAECD61-0C35-841D-C7BC-E046259D1AB8}"/>
          </ac:spMkLst>
        </pc:spChg>
        <pc:spChg chg="mod">
          <ac:chgData name="Luke Wang" userId="69b7a984b809f2c0" providerId="LiveId" clId="{1A67E2FC-E382-4F79-9CD1-1068CC24E104}" dt="2024-05-11T09:27:46.293" v="1629" actId="6549"/>
          <ac:spMkLst>
            <pc:docMk/>
            <pc:sldMk cId="2855875976" sldId="315"/>
            <ac:spMk id="3" creationId="{3CF251BD-0DC1-058E-3FAA-BEE93684B5C3}"/>
          </ac:spMkLst>
        </pc:spChg>
        <pc:picChg chg="add mod">
          <ac:chgData name="Luke Wang" userId="69b7a984b809f2c0" providerId="LiveId" clId="{1A67E2FC-E382-4F79-9CD1-1068CC24E104}" dt="2024-05-11T09:27:34.925" v="1626" actId="1076"/>
          <ac:picMkLst>
            <pc:docMk/>
            <pc:sldMk cId="2855875976" sldId="315"/>
            <ac:picMk id="5" creationId="{2C764F20-5B53-E2E3-A27C-742740614AA0}"/>
          </ac:picMkLst>
        </pc:picChg>
      </pc:sldChg>
      <pc:sldChg chg="addSp delSp modSp mod modAnim">
        <pc:chgData name="Luke Wang" userId="69b7a984b809f2c0" providerId="LiveId" clId="{1A67E2FC-E382-4F79-9CD1-1068CC24E104}" dt="2024-05-11T08:45:01.364" v="24"/>
        <pc:sldMkLst>
          <pc:docMk/>
          <pc:sldMk cId="2425063826" sldId="317"/>
        </pc:sldMkLst>
        <pc:spChg chg="add del">
          <ac:chgData name="Luke Wang" userId="69b7a984b809f2c0" providerId="LiveId" clId="{1A67E2FC-E382-4F79-9CD1-1068CC24E104}" dt="2024-05-11T08:42:31.866" v="1"/>
          <ac:spMkLst>
            <pc:docMk/>
            <pc:sldMk cId="2425063826" sldId="317"/>
            <ac:spMk id="5" creationId="{68A5D4B4-7FFA-1D3C-2721-9450519E06AA}"/>
          </ac:spMkLst>
        </pc:spChg>
        <pc:spChg chg="add del">
          <ac:chgData name="Luke Wang" userId="69b7a984b809f2c0" providerId="LiveId" clId="{1A67E2FC-E382-4F79-9CD1-1068CC24E104}" dt="2024-05-11T08:44:17.479" v="11"/>
          <ac:spMkLst>
            <pc:docMk/>
            <pc:sldMk cId="2425063826" sldId="317"/>
            <ac:spMk id="8" creationId="{1681A6AE-0F2A-2C0A-1C92-9FDEA05E5D68}"/>
          </ac:spMkLst>
        </pc:spChg>
        <pc:picChg chg="add mod">
          <ac:chgData name="Luke Wang" userId="69b7a984b809f2c0" providerId="LiveId" clId="{1A67E2FC-E382-4F79-9CD1-1068CC24E104}" dt="2024-05-11T08:44:51.860" v="20" actId="1076"/>
          <ac:picMkLst>
            <pc:docMk/>
            <pc:sldMk cId="2425063826" sldId="317"/>
            <ac:picMk id="6" creationId="{6D228990-8C8A-3C76-5330-4B65FB69E2B4}"/>
          </ac:picMkLst>
        </pc:picChg>
        <pc:picChg chg="add del mod">
          <ac:chgData name="Luke Wang" userId="69b7a984b809f2c0" providerId="LiveId" clId="{1A67E2FC-E382-4F79-9CD1-1068CC24E104}" dt="2024-05-11T08:44:14.308" v="9" actId="478"/>
          <ac:picMkLst>
            <pc:docMk/>
            <pc:sldMk cId="2425063826" sldId="317"/>
            <ac:picMk id="7" creationId="{1CF68A7B-37FC-5A9B-ACD4-60069530408A}"/>
          </ac:picMkLst>
        </pc:picChg>
        <pc:picChg chg="add mod">
          <ac:chgData name="Luke Wang" userId="69b7a984b809f2c0" providerId="LiveId" clId="{1A67E2FC-E382-4F79-9CD1-1068CC24E104}" dt="2024-05-11T08:44:51.860" v="20" actId="1076"/>
          <ac:picMkLst>
            <pc:docMk/>
            <pc:sldMk cId="2425063826" sldId="317"/>
            <ac:picMk id="9" creationId="{0B50DCF6-0097-06FF-69A9-D219739DF061}"/>
          </ac:picMkLst>
        </pc:picChg>
        <pc:picChg chg="add mod">
          <ac:chgData name="Luke Wang" userId="69b7a984b809f2c0" providerId="LiveId" clId="{1A67E2FC-E382-4F79-9CD1-1068CC24E104}" dt="2024-05-11T08:44:51.860" v="20" actId="1076"/>
          <ac:picMkLst>
            <pc:docMk/>
            <pc:sldMk cId="2425063826" sldId="317"/>
            <ac:picMk id="10" creationId="{48D2107B-8D17-0B02-D6C1-7CAD87B2EF51}"/>
          </ac:picMkLst>
        </pc:picChg>
      </pc:sldChg>
      <pc:sldChg chg="addSp modSp mod">
        <pc:chgData name="Luke Wang" userId="69b7a984b809f2c0" providerId="LiveId" clId="{1A67E2FC-E382-4F79-9CD1-1068CC24E104}" dt="2024-05-11T09:39:18.975" v="2256" actId="1076"/>
        <pc:sldMkLst>
          <pc:docMk/>
          <pc:sldMk cId="3980008419" sldId="323"/>
        </pc:sldMkLst>
        <pc:picChg chg="add mod">
          <ac:chgData name="Luke Wang" userId="69b7a984b809f2c0" providerId="LiveId" clId="{1A67E2FC-E382-4F79-9CD1-1068CC24E104}" dt="2024-05-11T09:39:18.975" v="2256" actId="1076"/>
          <ac:picMkLst>
            <pc:docMk/>
            <pc:sldMk cId="3980008419" sldId="323"/>
            <ac:picMk id="5" creationId="{C7DAF193-17C3-A68C-F3BE-44E462BF85CA}"/>
          </ac:picMkLst>
        </pc:picChg>
      </pc:sldChg>
      <pc:sldChg chg="addSp modSp mod">
        <pc:chgData name="Luke Wang" userId="69b7a984b809f2c0" providerId="LiveId" clId="{1A67E2FC-E382-4F79-9CD1-1068CC24E104}" dt="2024-05-11T09:56:29.321" v="3162" actId="1076"/>
        <pc:sldMkLst>
          <pc:docMk/>
          <pc:sldMk cId="195427319" sldId="326"/>
        </pc:sldMkLst>
        <pc:spChg chg="mod">
          <ac:chgData name="Luke Wang" userId="69b7a984b809f2c0" providerId="LiveId" clId="{1A67E2FC-E382-4F79-9CD1-1068CC24E104}" dt="2024-05-11T09:56:28.278" v="3161" actId="14100"/>
          <ac:spMkLst>
            <pc:docMk/>
            <pc:sldMk cId="195427319" sldId="326"/>
            <ac:spMk id="3" creationId="{C558A89F-F944-CCAF-CC97-03D9B9669589}"/>
          </ac:spMkLst>
        </pc:spChg>
        <pc:picChg chg="add mod">
          <ac:chgData name="Luke Wang" userId="69b7a984b809f2c0" providerId="LiveId" clId="{1A67E2FC-E382-4F79-9CD1-1068CC24E104}" dt="2024-05-11T09:56:29.321" v="3162" actId="1076"/>
          <ac:picMkLst>
            <pc:docMk/>
            <pc:sldMk cId="195427319" sldId="326"/>
            <ac:picMk id="5" creationId="{F0F7A723-56FC-2F74-5B8C-41A2A71AF692}"/>
          </ac:picMkLst>
        </pc:picChg>
      </pc:sldChg>
      <pc:sldChg chg="addSp modSp mod">
        <pc:chgData name="Luke Wang" userId="69b7a984b809f2c0" providerId="LiveId" clId="{1A67E2FC-E382-4F79-9CD1-1068CC24E104}" dt="2024-05-11T09:08:24.570" v="540" actId="20577"/>
        <pc:sldMkLst>
          <pc:docMk/>
          <pc:sldMk cId="3734727271" sldId="327"/>
        </pc:sldMkLst>
        <pc:spChg chg="mod">
          <ac:chgData name="Luke Wang" userId="69b7a984b809f2c0" providerId="LiveId" clId="{1A67E2FC-E382-4F79-9CD1-1068CC24E104}" dt="2024-05-11T08:52:40.597" v="111" actId="1076"/>
          <ac:spMkLst>
            <pc:docMk/>
            <pc:sldMk cId="3734727271" sldId="327"/>
            <ac:spMk id="2" creationId="{8D8703EA-EB58-6FB8-7B90-E095F4AF0ED1}"/>
          </ac:spMkLst>
        </pc:spChg>
        <pc:spChg chg="mod">
          <ac:chgData name="Luke Wang" userId="69b7a984b809f2c0" providerId="LiveId" clId="{1A67E2FC-E382-4F79-9CD1-1068CC24E104}" dt="2024-05-11T09:08:24.570" v="540" actId="20577"/>
          <ac:spMkLst>
            <pc:docMk/>
            <pc:sldMk cId="3734727271" sldId="327"/>
            <ac:spMk id="3" creationId="{B842C6FA-C9ED-B8D9-F36B-B497953BB98F}"/>
          </ac:spMkLst>
        </pc:spChg>
        <pc:picChg chg="add mod">
          <ac:chgData name="Luke Wang" userId="69b7a984b809f2c0" providerId="LiveId" clId="{1A67E2FC-E382-4F79-9CD1-1068CC24E104}" dt="2024-05-11T09:07:39.331" v="398" actId="1076"/>
          <ac:picMkLst>
            <pc:docMk/>
            <pc:sldMk cId="3734727271" sldId="327"/>
            <ac:picMk id="6" creationId="{DD4CBDFB-9E27-51FF-507B-C543F1FC8FD4}"/>
          </ac:picMkLst>
        </pc:picChg>
      </pc:sldChg>
      <pc:sldChg chg="modSp mod">
        <pc:chgData name="Luke Wang" userId="69b7a984b809f2c0" providerId="LiveId" clId="{1A67E2FC-E382-4F79-9CD1-1068CC24E104}" dt="2024-05-11T09:28:51.078" v="1650" actId="20577"/>
        <pc:sldMkLst>
          <pc:docMk/>
          <pc:sldMk cId="4143424447" sldId="328"/>
        </pc:sldMkLst>
        <pc:spChg chg="mod">
          <ac:chgData name="Luke Wang" userId="69b7a984b809f2c0" providerId="LiveId" clId="{1A67E2FC-E382-4F79-9CD1-1068CC24E104}" dt="2024-05-11T09:28:51.078" v="1650" actId="20577"/>
          <ac:spMkLst>
            <pc:docMk/>
            <pc:sldMk cId="4143424447" sldId="328"/>
            <ac:spMk id="3" creationId="{57DEEB5E-4E46-A031-6F94-1DBE2323EC5B}"/>
          </ac:spMkLst>
        </pc:spChg>
      </pc:sldChg>
      <pc:sldChg chg="addSp modSp mod modAnim">
        <pc:chgData name="Luke Wang" userId="69b7a984b809f2c0" providerId="LiveId" clId="{1A67E2FC-E382-4F79-9CD1-1068CC24E104}" dt="2024-05-11T09:37:34.271" v="2249"/>
        <pc:sldMkLst>
          <pc:docMk/>
          <pc:sldMk cId="1901061093" sldId="329"/>
        </pc:sldMkLst>
        <pc:spChg chg="mod">
          <ac:chgData name="Luke Wang" userId="69b7a984b809f2c0" providerId="LiveId" clId="{1A67E2FC-E382-4F79-9CD1-1068CC24E104}" dt="2024-05-11T09:37:19.789" v="2243" actId="20577"/>
          <ac:spMkLst>
            <pc:docMk/>
            <pc:sldMk cId="1901061093" sldId="329"/>
            <ac:spMk id="2" creationId="{41DF1B10-4258-F543-798A-B4CE14DE97D2}"/>
          </ac:spMkLst>
        </pc:spChg>
        <pc:spChg chg="mod">
          <ac:chgData name="Luke Wang" userId="69b7a984b809f2c0" providerId="LiveId" clId="{1A67E2FC-E382-4F79-9CD1-1068CC24E104}" dt="2024-05-11T09:37:23.984" v="2246" actId="27636"/>
          <ac:spMkLst>
            <pc:docMk/>
            <pc:sldMk cId="1901061093" sldId="329"/>
            <ac:spMk id="3" creationId="{493266C3-546A-B007-DF15-9AFC448FA13D}"/>
          </ac:spMkLst>
        </pc:spChg>
        <pc:picChg chg="add mod">
          <ac:chgData name="Luke Wang" userId="69b7a984b809f2c0" providerId="LiveId" clId="{1A67E2FC-E382-4F79-9CD1-1068CC24E104}" dt="2024-05-11T09:30:19.151" v="1655" actId="1076"/>
          <ac:picMkLst>
            <pc:docMk/>
            <pc:sldMk cId="1901061093" sldId="329"/>
            <ac:picMk id="6" creationId="{37B822B2-B5E1-C94F-32BB-E7234BB52480}"/>
          </ac:picMkLst>
        </pc:picChg>
      </pc:sldChg>
      <pc:sldChg chg="addSp modSp mod">
        <pc:chgData name="Luke Wang" userId="69b7a984b809f2c0" providerId="LiveId" clId="{1A67E2FC-E382-4F79-9CD1-1068CC24E104}" dt="2024-05-11T10:01:15.586" v="3189" actId="20577"/>
        <pc:sldMkLst>
          <pc:docMk/>
          <pc:sldMk cId="77852212" sldId="330"/>
        </pc:sldMkLst>
        <pc:spChg chg="mod">
          <ac:chgData name="Luke Wang" userId="69b7a984b809f2c0" providerId="LiveId" clId="{1A67E2FC-E382-4F79-9CD1-1068CC24E104}" dt="2024-05-11T10:01:15.586" v="3189" actId="20577"/>
          <ac:spMkLst>
            <pc:docMk/>
            <pc:sldMk cId="77852212" sldId="330"/>
            <ac:spMk id="5" creationId="{63B83A3E-5B35-7AAC-B9C1-F84E10C5BE61}"/>
          </ac:spMkLst>
        </pc:spChg>
        <pc:picChg chg="add mod">
          <ac:chgData name="Luke Wang" userId="69b7a984b809f2c0" providerId="LiveId" clId="{1A67E2FC-E382-4F79-9CD1-1068CC24E104}" dt="2024-05-11T09:59:39.412" v="3166" actId="1076"/>
          <ac:picMkLst>
            <pc:docMk/>
            <pc:sldMk cId="77852212" sldId="330"/>
            <ac:picMk id="3" creationId="{6DC4EFEC-4EAD-B726-0CBE-7A65E9BF2632}"/>
          </ac:picMkLst>
        </pc:picChg>
        <pc:picChg chg="add mod">
          <ac:chgData name="Luke Wang" userId="69b7a984b809f2c0" providerId="LiveId" clId="{1A67E2FC-E382-4F79-9CD1-1068CC24E104}" dt="2024-05-11T10:00:05.557" v="3169" actId="1076"/>
          <ac:picMkLst>
            <pc:docMk/>
            <pc:sldMk cId="77852212" sldId="330"/>
            <ac:picMk id="6" creationId="{FF11C2ED-1C5D-A5C0-BC76-6054C6DEA3F6}"/>
          </ac:picMkLst>
        </pc:picChg>
        <pc:picChg chg="add mod modCrop">
          <ac:chgData name="Luke Wang" userId="69b7a984b809f2c0" providerId="LiveId" clId="{1A67E2FC-E382-4F79-9CD1-1068CC24E104}" dt="2024-05-11T10:00:37.696" v="3183" actId="14100"/>
          <ac:picMkLst>
            <pc:docMk/>
            <pc:sldMk cId="77852212" sldId="330"/>
            <ac:picMk id="7" creationId="{2D5A05BE-A646-2E8A-37D3-7F35566226A4}"/>
          </ac:picMkLst>
        </pc:picChg>
      </pc:sldChg>
      <pc:sldChg chg="addSp modSp mod">
        <pc:chgData name="Luke Wang" userId="69b7a984b809f2c0" providerId="LiveId" clId="{1A67E2FC-E382-4F79-9CD1-1068CC24E104}" dt="2024-05-11T10:02:49.227" v="3357" actId="1076"/>
        <pc:sldMkLst>
          <pc:docMk/>
          <pc:sldMk cId="2451571552" sldId="331"/>
        </pc:sldMkLst>
        <pc:spChg chg="mod">
          <ac:chgData name="Luke Wang" userId="69b7a984b809f2c0" providerId="LiveId" clId="{1A67E2FC-E382-4F79-9CD1-1068CC24E104}" dt="2024-05-11T10:02:48.139" v="3356" actId="14100"/>
          <ac:spMkLst>
            <pc:docMk/>
            <pc:sldMk cId="2451571552" sldId="331"/>
            <ac:spMk id="3" creationId="{6617E48A-E02C-FB2D-103A-2865A1298DF2}"/>
          </ac:spMkLst>
        </pc:spChg>
        <pc:picChg chg="add mod">
          <ac:chgData name="Luke Wang" userId="69b7a984b809f2c0" providerId="LiveId" clId="{1A67E2FC-E382-4F79-9CD1-1068CC24E104}" dt="2024-05-11T10:02:49.227" v="3357" actId="1076"/>
          <ac:picMkLst>
            <pc:docMk/>
            <pc:sldMk cId="2451571552" sldId="331"/>
            <ac:picMk id="5" creationId="{ECEF3C96-328F-F998-6D5C-4C393F8F0B74}"/>
          </ac:picMkLst>
        </pc:picChg>
      </pc:sldChg>
      <pc:sldChg chg="addSp modSp mod">
        <pc:chgData name="Luke Wang" userId="69b7a984b809f2c0" providerId="LiveId" clId="{1A67E2FC-E382-4F79-9CD1-1068CC24E104}" dt="2024-05-11T10:04:44.053" v="3602" actId="20577"/>
        <pc:sldMkLst>
          <pc:docMk/>
          <pc:sldMk cId="3563858428" sldId="332"/>
        </pc:sldMkLst>
        <pc:spChg chg="mod">
          <ac:chgData name="Luke Wang" userId="69b7a984b809f2c0" providerId="LiveId" clId="{1A67E2FC-E382-4F79-9CD1-1068CC24E104}" dt="2024-05-11T10:04:44.053" v="3602" actId="20577"/>
          <ac:spMkLst>
            <pc:docMk/>
            <pc:sldMk cId="3563858428" sldId="332"/>
            <ac:spMk id="3" creationId="{EE52C781-EA14-A306-C0EB-FF00A1E60263}"/>
          </ac:spMkLst>
        </pc:spChg>
        <pc:picChg chg="add mod">
          <ac:chgData name="Luke Wang" userId="69b7a984b809f2c0" providerId="LiveId" clId="{1A67E2FC-E382-4F79-9CD1-1068CC24E104}" dt="2024-05-11T10:02:55.011" v="3361" actId="1076"/>
          <ac:picMkLst>
            <pc:docMk/>
            <pc:sldMk cId="3563858428" sldId="332"/>
            <ac:picMk id="5" creationId="{C7EBC0DE-5B3B-A5D5-3CB0-93DA47CA8842}"/>
          </ac:picMkLst>
        </pc:picChg>
      </pc:sldChg>
      <pc:sldChg chg="del">
        <pc:chgData name="Luke Wang" userId="69b7a984b809f2c0" providerId="LiveId" clId="{1A67E2FC-E382-4F79-9CD1-1068CC24E104}" dt="2024-05-11T10:07:58.184" v="3659" actId="47"/>
        <pc:sldMkLst>
          <pc:docMk/>
          <pc:sldMk cId="2917425796" sldId="333"/>
        </pc:sldMkLst>
      </pc:sldChg>
      <pc:sldChg chg="modSp mod">
        <pc:chgData name="Luke Wang" userId="69b7a984b809f2c0" providerId="LiveId" clId="{1A67E2FC-E382-4F79-9CD1-1068CC24E104}" dt="2024-05-11T10:23:37.718" v="5413" actId="6549"/>
        <pc:sldMkLst>
          <pc:docMk/>
          <pc:sldMk cId="4031716107" sldId="334"/>
        </pc:sldMkLst>
        <pc:spChg chg="mod">
          <ac:chgData name="Luke Wang" userId="69b7a984b809f2c0" providerId="LiveId" clId="{1A67E2FC-E382-4F79-9CD1-1068CC24E104}" dt="2024-05-11T10:23:37.718" v="5413" actId="6549"/>
          <ac:spMkLst>
            <pc:docMk/>
            <pc:sldMk cId="4031716107" sldId="334"/>
            <ac:spMk id="2" creationId="{17EC68CF-8F51-63DC-F0EA-AAE3F9CCB827}"/>
          </ac:spMkLst>
        </pc:spChg>
      </pc:sldChg>
      <pc:sldChg chg="addSp modSp mod">
        <pc:chgData name="Luke Wang" userId="69b7a984b809f2c0" providerId="LiveId" clId="{1A67E2FC-E382-4F79-9CD1-1068CC24E104}" dt="2024-05-11T10:15:47.889" v="4123" actId="27636"/>
        <pc:sldMkLst>
          <pc:docMk/>
          <pc:sldMk cId="3508281821" sldId="335"/>
        </pc:sldMkLst>
        <pc:spChg chg="mod">
          <ac:chgData name="Luke Wang" userId="69b7a984b809f2c0" providerId="LiveId" clId="{1A67E2FC-E382-4F79-9CD1-1068CC24E104}" dt="2024-05-11T10:15:47.889" v="4123" actId="27636"/>
          <ac:spMkLst>
            <pc:docMk/>
            <pc:sldMk cId="3508281821" sldId="335"/>
            <ac:spMk id="3" creationId="{847F5017-0407-A8A1-637D-55553FE82BB5}"/>
          </ac:spMkLst>
        </pc:spChg>
        <pc:spChg chg="add mod">
          <ac:chgData name="Luke Wang" userId="69b7a984b809f2c0" providerId="LiveId" clId="{1A67E2FC-E382-4F79-9CD1-1068CC24E104}" dt="2024-05-11T10:15:43.736" v="4121" actId="20577"/>
          <ac:spMkLst>
            <pc:docMk/>
            <pc:sldMk cId="3508281821" sldId="335"/>
            <ac:spMk id="6" creationId="{E8BCA8D9-10D5-6DDD-CA3D-AFBA9DDC1621}"/>
          </ac:spMkLst>
        </pc:spChg>
        <pc:picChg chg="add mod">
          <ac:chgData name="Luke Wang" userId="69b7a984b809f2c0" providerId="LiveId" clId="{1A67E2FC-E382-4F79-9CD1-1068CC24E104}" dt="2024-05-11T10:15:14.525" v="4090" actId="14100"/>
          <ac:picMkLst>
            <pc:docMk/>
            <pc:sldMk cId="3508281821" sldId="335"/>
            <ac:picMk id="5" creationId="{9D42AF59-B07A-A099-6302-32AC4F70FDB9}"/>
          </ac:picMkLst>
        </pc:picChg>
      </pc:sldChg>
      <pc:sldChg chg="modSp mod">
        <pc:chgData name="Luke Wang" userId="69b7a984b809f2c0" providerId="LiveId" clId="{1A67E2FC-E382-4F79-9CD1-1068CC24E104}" dt="2024-05-11T10:13:37.424" v="3844" actId="20577"/>
        <pc:sldMkLst>
          <pc:docMk/>
          <pc:sldMk cId="1759879205" sldId="336"/>
        </pc:sldMkLst>
        <pc:spChg chg="mod">
          <ac:chgData name="Luke Wang" userId="69b7a984b809f2c0" providerId="LiveId" clId="{1A67E2FC-E382-4F79-9CD1-1068CC24E104}" dt="2024-05-11T10:13:37.424" v="3844" actId="20577"/>
          <ac:spMkLst>
            <pc:docMk/>
            <pc:sldMk cId="1759879205" sldId="336"/>
            <ac:spMk id="3" creationId="{0E2E4A43-B4D5-209D-46E3-AFBA8003A606}"/>
          </ac:spMkLst>
        </pc:spChg>
      </pc:sldChg>
      <pc:sldChg chg="modSp mod">
        <pc:chgData name="Luke Wang" userId="69b7a984b809f2c0" providerId="LiveId" clId="{1A67E2FC-E382-4F79-9CD1-1068CC24E104}" dt="2024-05-11T09:43:42.952" v="2459" actId="20577"/>
        <pc:sldMkLst>
          <pc:docMk/>
          <pc:sldMk cId="4087294997" sldId="338"/>
        </pc:sldMkLst>
        <pc:spChg chg="mod">
          <ac:chgData name="Luke Wang" userId="69b7a984b809f2c0" providerId="LiveId" clId="{1A67E2FC-E382-4F79-9CD1-1068CC24E104}" dt="2024-05-11T09:43:42.952" v="2459" actId="20577"/>
          <ac:spMkLst>
            <pc:docMk/>
            <pc:sldMk cId="4087294997" sldId="338"/>
            <ac:spMk id="3" creationId="{D506D544-B352-11A9-3D78-ACB1AC0D6511}"/>
          </ac:spMkLst>
        </pc:spChg>
      </pc:sldChg>
      <pc:sldChg chg="modSp mod">
        <pc:chgData name="Luke Wang" userId="69b7a984b809f2c0" providerId="LiveId" clId="{1A67E2FC-E382-4F79-9CD1-1068CC24E104}" dt="2024-05-11T10:19:47.814" v="4890" actId="20577"/>
        <pc:sldMkLst>
          <pc:docMk/>
          <pc:sldMk cId="2592609783" sldId="400"/>
        </pc:sldMkLst>
        <pc:spChg chg="mod">
          <ac:chgData name="Luke Wang" userId="69b7a984b809f2c0" providerId="LiveId" clId="{1A67E2FC-E382-4F79-9CD1-1068CC24E104}" dt="2024-05-11T10:19:47.814" v="4890" actId="20577"/>
          <ac:spMkLst>
            <pc:docMk/>
            <pc:sldMk cId="2592609783" sldId="400"/>
            <ac:spMk id="2" creationId="{1A19CCAA-E2E2-1D4C-10EA-FB66E54BE79A}"/>
          </ac:spMkLst>
        </pc:spChg>
        <pc:spChg chg="mod">
          <ac:chgData name="Luke Wang" userId="69b7a984b809f2c0" providerId="LiveId" clId="{1A67E2FC-E382-4F79-9CD1-1068CC24E104}" dt="2024-05-11T10:19:34.600" v="4876"/>
          <ac:spMkLst>
            <pc:docMk/>
            <pc:sldMk cId="2592609783" sldId="400"/>
            <ac:spMk id="3" creationId="{5DD64AA4-DB19-773F-405B-5645F1F7B2C6}"/>
          </ac:spMkLst>
        </pc:spChg>
      </pc:sldChg>
      <pc:sldChg chg="addSp delSp modSp mod">
        <pc:chgData name="Luke Wang" userId="69b7a984b809f2c0" providerId="LiveId" clId="{1A67E2FC-E382-4F79-9CD1-1068CC24E104}" dt="2024-05-11T09:41:03.469" v="2273" actId="1076"/>
        <pc:sldMkLst>
          <pc:docMk/>
          <pc:sldMk cId="3936212881" sldId="402"/>
        </pc:sldMkLst>
        <pc:spChg chg="mod">
          <ac:chgData name="Luke Wang" userId="69b7a984b809f2c0" providerId="LiveId" clId="{1A67E2FC-E382-4F79-9CD1-1068CC24E104}" dt="2024-05-11T09:40:32.850" v="2261" actId="27636"/>
          <ac:spMkLst>
            <pc:docMk/>
            <pc:sldMk cId="3936212881" sldId="402"/>
            <ac:spMk id="3" creationId="{998D9A63-75F2-ECE1-E9D5-D0389600961E}"/>
          </ac:spMkLst>
        </pc:spChg>
        <pc:picChg chg="add del mod">
          <ac:chgData name="Luke Wang" userId="69b7a984b809f2c0" providerId="LiveId" clId="{1A67E2FC-E382-4F79-9CD1-1068CC24E104}" dt="2024-05-11T09:39:16.396" v="2253" actId="21"/>
          <ac:picMkLst>
            <pc:docMk/>
            <pc:sldMk cId="3936212881" sldId="402"/>
            <ac:picMk id="5" creationId="{24A699DA-E3D5-B1EE-038F-E52197A68AE7}"/>
          </ac:picMkLst>
        </pc:picChg>
        <pc:picChg chg="add mod">
          <ac:chgData name="Luke Wang" userId="69b7a984b809f2c0" providerId="LiveId" clId="{1A67E2FC-E382-4F79-9CD1-1068CC24E104}" dt="2024-05-11T09:41:02.286" v="2272" actId="1076"/>
          <ac:picMkLst>
            <pc:docMk/>
            <pc:sldMk cId="3936212881" sldId="402"/>
            <ac:picMk id="7" creationId="{ABAD224F-59BB-7A70-C63B-15DDDD53C5C0}"/>
          </ac:picMkLst>
        </pc:picChg>
        <pc:picChg chg="add mod">
          <ac:chgData name="Luke Wang" userId="69b7a984b809f2c0" providerId="LiveId" clId="{1A67E2FC-E382-4F79-9CD1-1068CC24E104}" dt="2024-05-11T09:41:03.469" v="2273" actId="1076"/>
          <ac:picMkLst>
            <pc:docMk/>
            <pc:sldMk cId="3936212881" sldId="402"/>
            <ac:picMk id="9" creationId="{51FB4199-EA08-7642-784A-581A28B06072}"/>
          </ac:picMkLst>
        </pc:picChg>
      </pc:sldChg>
      <pc:sldChg chg="addSp delSp modSp mod">
        <pc:chgData name="Luke Wang" userId="69b7a984b809f2c0" providerId="LiveId" clId="{1A67E2FC-E382-4F79-9CD1-1068CC24E104}" dt="2024-05-11T09:51:06.340" v="2823" actId="20577"/>
        <pc:sldMkLst>
          <pc:docMk/>
          <pc:sldMk cId="1311941974" sldId="403"/>
        </pc:sldMkLst>
        <pc:spChg chg="mod">
          <ac:chgData name="Luke Wang" userId="69b7a984b809f2c0" providerId="LiveId" clId="{1A67E2FC-E382-4F79-9CD1-1068CC24E104}" dt="2024-05-11T09:51:06.340" v="2823" actId="20577"/>
          <ac:spMkLst>
            <pc:docMk/>
            <pc:sldMk cId="1311941974" sldId="403"/>
            <ac:spMk id="3" creationId="{4E39B83A-94C7-CD32-E7E7-4EEDE70F9CCF}"/>
          </ac:spMkLst>
        </pc:spChg>
        <pc:picChg chg="add del mod">
          <ac:chgData name="Luke Wang" userId="69b7a984b809f2c0" providerId="LiveId" clId="{1A67E2FC-E382-4F79-9CD1-1068CC24E104}" dt="2024-05-11T09:48:43.857" v="2699" actId="478"/>
          <ac:picMkLst>
            <pc:docMk/>
            <pc:sldMk cId="1311941974" sldId="403"/>
            <ac:picMk id="6" creationId="{BC02D00F-E71B-ED2E-FFF1-D81EE5244642}"/>
          </ac:picMkLst>
        </pc:picChg>
        <pc:picChg chg="add mod">
          <ac:chgData name="Luke Wang" userId="69b7a984b809f2c0" providerId="LiveId" clId="{1A67E2FC-E382-4F79-9CD1-1068CC24E104}" dt="2024-05-11T09:50:45.212" v="2792" actId="1076"/>
          <ac:picMkLst>
            <pc:docMk/>
            <pc:sldMk cId="1311941974" sldId="403"/>
            <ac:picMk id="8" creationId="{8857AE60-80FA-FC11-ACD5-324B5E5E3827}"/>
          </ac:picMkLst>
        </pc:picChg>
      </pc:sldChg>
      <pc:sldChg chg="addSp modSp mod">
        <pc:chgData name="Luke Wang" userId="69b7a984b809f2c0" providerId="LiveId" clId="{1A67E2FC-E382-4F79-9CD1-1068CC24E104}" dt="2024-05-11T10:07:48.714" v="3657" actId="1076"/>
        <pc:sldMkLst>
          <pc:docMk/>
          <pc:sldMk cId="3827928737" sldId="404"/>
        </pc:sldMkLst>
        <pc:spChg chg="mod">
          <ac:chgData name="Luke Wang" userId="69b7a984b809f2c0" providerId="LiveId" clId="{1A67E2FC-E382-4F79-9CD1-1068CC24E104}" dt="2024-05-11T10:06:19.035" v="3610" actId="20577"/>
          <ac:spMkLst>
            <pc:docMk/>
            <pc:sldMk cId="3827928737" sldId="404"/>
            <ac:spMk id="3" creationId="{EE52C781-EA14-A306-C0EB-FF00A1E60263}"/>
          </ac:spMkLst>
        </pc:spChg>
        <pc:picChg chg="add mod">
          <ac:chgData name="Luke Wang" userId="69b7a984b809f2c0" providerId="LiveId" clId="{1A67E2FC-E382-4F79-9CD1-1068CC24E104}" dt="2024-05-11T10:07:48.714" v="3657" actId="1076"/>
          <ac:picMkLst>
            <pc:docMk/>
            <pc:sldMk cId="3827928737" sldId="404"/>
            <ac:picMk id="5" creationId="{59963109-D4B8-0F1D-AD8D-C3BCE8195F54}"/>
          </ac:picMkLst>
        </pc:picChg>
      </pc:sldChg>
      <pc:sldChg chg="addSp delSp mod">
        <pc:chgData name="Luke Wang" userId="69b7a984b809f2c0" providerId="LiveId" clId="{1A67E2FC-E382-4F79-9CD1-1068CC24E104}" dt="2024-05-11T10:09:44.727" v="3668" actId="478"/>
        <pc:sldMkLst>
          <pc:docMk/>
          <pc:sldMk cId="1389494732" sldId="405"/>
        </pc:sldMkLst>
        <pc:cxnChg chg="add del">
          <ac:chgData name="Luke Wang" userId="69b7a984b809f2c0" providerId="LiveId" clId="{1A67E2FC-E382-4F79-9CD1-1068CC24E104}" dt="2024-05-11T10:09:44.727" v="3668" actId="478"/>
          <ac:cxnSpMkLst>
            <pc:docMk/>
            <pc:sldMk cId="1389494732" sldId="405"/>
            <ac:cxnSpMk id="7" creationId="{DCF8D765-CA6C-3B65-9772-A3B479A95B19}"/>
          </ac:cxnSpMkLst>
        </pc:cxnChg>
      </pc:sldChg>
      <pc:sldChg chg="addSp modSp mod">
        <pc:chgData name="Luke Wang" userId="69b7a984b809f2c0" providerId="LiveId" clId="{1A67E2FC-E382-4F79-9CD1-1068CC24E104}" dt="2024-05-11T10:24:58.392" v="5533" actId="313"/>
        <pc:sldMkLst>
          <pc:docMk/>
          <pc:sldMk cId="2157351167" sldId="406"/>
        </pc:sldMkLst>
        <pc:spChg chg="mod">
          <ac:chgData name="Luke Wang" userId="69b7a984b809f2c0" providerId="LiveId" clId="{1A67E2FC-E382-4F79-9CD1-1068CC24E104}" dt="2024-05-11T10:24:58.392" v="5533" actId="313"/>
          <ac:spMkLst>
            <pc:docMk/>
            <pc:sldMk cId="2157351167" sldId="406"/>
            <ac:spMk id="3" creationId="{743D46BF-F999-AE10-D599-0A5031F79E11}"/>
          </ac:spMkLst>
        </pc:spChg>
        <pc:picChg chg="add mod">
          <ac:chgData name="Luke Wang" userId="69b7a984b809f2c0" providerId="LiveId" clId="{1A67E2FC-E382-4F79-9CD1-1068CC24E104}" dt="2024-05-11T10:08:55.924" v="3666" actId="1076"/>
          <ac:picMkLst>
            <pc:docMk/>
            <pc:sldMk cId="2157351167" sldId="406"/>
            <ac:picMk id="5" creationId="{95A8106A-59DF-2882-5516-F17C473A7ED1}"/>
          </ac:picMkLst>
        </pc:picChg>
      </pc:sldChg>
      <pc:sldChg chg="addSp modSp new mod">
        <pc:chgData name="Luke Wang" userId="69b7a984b809f2c0" providerId="LiveId" clId="{1A67E2FC-E382-4F79-9CD1-1068CC24E104}" dt="2024-05-11T09:12:58.327" v="811" actId="1076"/>
        <pc:sldMkLst>
          <pc:docMk/>
          <pc:sldMk cId="3679782095" sldId="407"/>
        </pc:sldMkLst>
        <pc:spChg chg="mod">
          <ac:chgData name="Luke Wang" userId="69b7a984b809f2c0" providerId="LiveId" clId="{1A67E2FC-E382-4F79-9CD1-1068CC24E104}" dt="2024-05-11T09:09:58.037" v="568" actId="20577"/>
          <ac:spMkLst>
            <pc:docMk/>
            <pc:sldMk cId="3679782095" sldId="407"/>
            <ac:spMk id="2" creationId="{3F2BBB37-D04E-F1C6-97F0-DC449B5E2BA7}"/>
          </ac:spMkLst>
        </pc:spChg>
        <pc:spChg chg="mod">
          <ac:chgData name="Luke Wang" userId="69b7a984b809f2c0" providerId="LiveId" clId="{1A67E2FC-E382-4F79-9CD1-1068CC24E104}" dt="2024-05-11T09:12:54.750" v="808" actId="14100"/>
          <ac:spMkLst>
            <pc:docMk/>
            <pc:sldMk cId="3679782095" sldId="407"/>
            <ac:spMk id="3" creationId="{C8F80169-BA8D-1A3A-CBFA-E4547319C916}"/>
          </ac:spMkLst>
        </pc:spChg>
        <pc:picChg chg="add mod">
          <ac:chgData name="Luke Wang" userId="69b7a984b809f2c0" providerId="LiveId" clId="{1A67E2FC-E382-4F79-9CD1-1068CC24E104}" dt="2024-05-11T09:12:58.327" v="811" actId="1076"/>
          <ac:picMkLst>
            <pc:docMk/>
            <pc:sldMk cId="3679782095" sldId="407"/>
            <ac:picMk id="5" creationId="{11757B4F-13CF-9196-3457-4446AAB7240A}"/>
          </ac:picMkLst>
        </pc:picChg>
      </pc:sldChg>
      <pc:sldChg chg="modSp add mod">
        <pc:chgData name="Luke Wang" userId="69b7a984b809f2c0" providerId="LiveId" clId="{1A67E2FC-E382-4F79-9CD1-1068CC24E104}" dt="2024-05-11T10:25:29.032" v="5592" actId="20577"/>
        <pc:sldMkLst>
          <pc:docMk/>
          <pc:sldMk cId="1063355560" sldId="408"/>
        </pc:sldMkLst>
        <pc:spChg chg="mod">
          <ac:chgData name="Luke Wang" userId="69b7a984b809f2c0" providerId="LiveId" clId="{1A67E2FC-E382-4F79-9CD1-1068CC24E104}" dt="2024-05-11T10:13:50.445" v="3861" actId="5793"/>
          <ac:spMkLst>
            <pc:docMk/>
            <pc:sldMk cId="1063355560" sldId="408"/>
            <ac:spMk id="2" creationId="{5A5EC0BA-4AB5-88C7-A10A-FFAB6E9A0A78}"/>
          </ac:spMkLst>
        </pc:spChg>
        <pc:spChg chg="mod">
          <ac:chgData name="Luke Wang" userId="69b7a984b809f2c0" providerId="LiveId" clId="{1A67E2FC-E382-4F79-9CD1-1068CC24E104}" dt="2024-05-11T10:25:29.032" v="5592" actId="20577"/>
          <ac:spMkLst>
            <pc:docMk/>
            <pc:sldMk cId="1063355560" sldId="408"/>
            <ac:spMk id="3" creationId="{10E883DA-3886-F271-6431-1D5EAC0421EC}"/>
          </ac:spMkLst>
        </pc:spChg>
      </pc:sldChg>
      <pc:sldChg chg="add del">
        <pc:chgData name="Luke Wang" userId="69b7a984b809f2c0" providerId="LiveId" clId="{1A67E2FC-E382-4F79-9CD1-1068CC24E104}" dt="2024-05-11T10:20:58.202" v="4915" actId="47"/>
        <pc:sldMkLst>
          <pc:docMk/>
          <pc:sldMk cId="2598997440" sldId="409"/>
        </pc:sldMkLst>
      </pc:sldChg>
      <pc:sldChg chg="modSp new mod">
        <pc:chgData name="Luke Wang" userId="69b7a984b809f2c0" providerId="LiveId" clId="{1A67E2FC-E382-4F79-9CD1-1068CC24E104}" dt="2024-05-11T10:23:29.974" v="5411" actId="6549"/>
        <pc:sldMkLst>
          <pc:docMk/>
          <pc:sldMk cId="1762961308" sldId="410"/>
        </pc:sldMkLst>
        <pc:spChg chg="mod">
          <ac:chgData name="Luke Wang" userId="69b7a984b809f2c0" providerId="LiveId" clId="{1A67E2FC-E382-4F79-9CD1-1068CC24E104}" dt="2024-05-11T10:20:56.127" v="4914"/>
          <ac:spMkLst>
            <pc:docMk/>
            <pc:sldMk cId="1762961308" sldId="410"/>
            <ac:spMk id="2" creationId="{D2BDE9DA-F475-AFEA-8354-73E2D044B1E4}"/>
          </ac:spMkLst>
        </pc:spChg>
        <pc:spChg chg="mod">
          <ac:chgData name="Luke Wang" userId="69b7a984b809f2c0" providerId="LiveId" clId="{1A67E2FC-E382-4F79-9CD1-1068CC24E104}" dt="2024-05-11T10:23:29.974" v="5411" actId="6549"/>
          <ac:spMkLst>
            <pc:docMk/>
            <pc:sldMk cId="1762961308" sldId="410"/>
            <ac:spMk id="3" creationId="{3F3B8C72-C1D1-6312-63A8-C77ED7B9ECAB}"/>
          </ac:spMkLst>
        </pc:spChg>
      </pc:sldChg>
      <pc:sldChg chg="addSp modSp new mod">
        <pc:chgData name="Luke Wang" userId="69b7a984b809f2c0" providerId="LiveId" clId="{1A67E2FC-E382-4F79-9CD1-1068CC24E104}" dt="2024-05-11T10:25:15.092" v="5537" actId="14100"/>
        <pc:sldMkLst>
          <pc:docMk/>
          <pc:sldMk cId="518711930" sldId="411"/>
        </pc:sldMkLst>
        <pc:spChg chg="mod">
          <ac:chgData name="Luke Wang" userId="69b7a984b809f2c0" providerId="LiveId" clId="{1A67E2FC-E382-4F79-9CD1-1068CC24E104}" dt="2024-05-11T10:23:34.773" v="5412" actId="6549"/>
          <ac:spMkLst>
            <pc:docMk/>
            <pc:sldMk cId="518711930" sldId="411"/>
            <ac:spMk id="2" creationId="{5B55585B-3F0B-7CE0-31CA-AEF1E0824FFD}"/>
          </ac:spMkLst>
        </pc:spChg>
        <pc:spChg chg="mod">
          <ac:chgData name="Luke Wang" userId="69b7a984b809f2c0" providerId="LiveId" clId="{1A67E2FC-E382-4F79-9CD1-1068CC24E104}" dt="2024-05-11T10:24:05.167" v="5486" actId="14100"/>
          <ac:spMkLst>
            <pc:docMk/>
            <pc:sldMk cId="518711930" sldId="411"/>
            <ac:spMk id="3" creationId="{CCBD70F7-8E1F-2135-775D-1BEF9DFB0809}"/>
          </ac:spMkLst>
        </pc:spChg>
        <pc:picChg chg="add mod">
          <ac:chgData name="Luke Wang" userId="69b7a984b809f2c0" providerId="LiveId" clId="{1A67E2FC-E382-4F79-9CD1-1068CC24E104}" dt="2024-05-11T10:25:15.092" v="5537" actId="14100"/>
          <ac:picMkLst>
            <pc:docMk/>
            <pc:sldMk cId="518711930" sldId="411"/>
            <ac:picMk id="5" creationId="{17613CEB-EEF2-C5F2-1A9E-8157075090D2}"/>
          </ac:picMkLst>
        </pc:picChg>
      </pc:sldChg>
    </pc:docChg>
  </pc:docChgLst>
  <pc:docChgLst>
    <pc:chgData name="Luke Wang" userId="69b7a984b809f2c0" providerId="LiveId" clId="{8367F167-8341-49C6-B1FA-095988EB607F}"/>
    <pc:docChg chg="custSel addSld delSld modSld">
      <pc:chgData name="Luke Wang" userId="69b7a984b809f2c0" providerId="LiveId" clId="{8367F167-8341-49C6-B1FA-095988EB607F}" dt="2024-05-22T05:38:52.424" v="1121" actId="20577"/>
      <pc:docMkLst>
        <pc:docMk/>
      </pc:docMkLst>
      <pc:sldChg chg="modSp mod">
        <pc:chgData name="Luke Wang" userId="69b7a984b809f2c0" providerId="LiveId" clId="{8367F167-8341-49C6-B1FA-095988EB607F}" dt="2024-05-22T05:12:11.693" v="6" actId="20577"/>
        <pc:sldMkLst>
          <pc:docMk/>
          <pc:sldMk cId="0" sldId="256"/>
        </pc:sldMkLst>
        <pc:spChg chg="mod">
          <ac:chgData name="Luke Wang" userId="69b7a984b809f2c0" providerId="LiveId" clId="{8367F167-8341-49C6-B1FA-095988EB607F}" dt="2024-05-22T05:12:11.693" v="6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Luke Wang" userId="69b7a984b809f2c0" providerId="LiveId" clId="{8367F167-8341-49C6-B1FA-095988EB607F}" dt="2024-05-22T05:33:43.894" v="958" actId="113"/>
        <pc:sldMkLst>
          <pc:docMk/>
          <pc:sldMk cId="762335526" sldId="306"/>
        </pc:sldMkLst>
        <pc:spChg chg="mod">
          <ac:chgData name="Luke Wang" userId="69b7a984b809f2c0" providerId="LiveId" clId="{8367F167-8341-49C6-B1FA-095988EB607F}" dt="2024-05-22T05:33:43.894" v="958" actId="113"/>
          <ac:spMkLst>
            <pc:docMk/>
            <pc:sldMk cId="762335526" sldId="306"/>
            <ac:spMk id="3" creationId="{EE238EE8-089C-80A1-BA20-33458BAECF5F}"/>
          </ac:spMkLst>
        </pc:spChg>
      </pc:sldChg>
      <pc:sldChg chg="del">
        <pc:chgData name="Luke Wang" userId="69b7a984b809f2c0" providerId="LiveId" clId="{8367F167-8341-49C6-B1FA-095988EB607F}" dt="2024-05-22T05:12:19.391" v="8" actId="47"/>
        <pc:sldMkLst>
          <pc:docMk/>
          <pc:sldMk cId="3909457360" sldId="412"/>
        </pc:sldMkLst>
      </pc:sldChg>
      <pc:sldChg chg="del">
        <pc:chgData name="Luke Wang" userId="69b7a984b809f2c0" providerId="LiveId" clId="{8367F167-8341-49C6-B1FA-095988EB607F}" dt="2024-05-22T05:12:19.391" v="8" actId="47"/>
        <pc:sldMkLst>
          <pc:docMk/>
          <pc:sldMk cId="4270720970" sldId="413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853957465" sldId="415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86383347" sldId="417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557299230" sldId="418"/>
        </pc:sldMkLst>
      </pc:sldChg>
      <pc:sldChg chg="del">
        <pc:chgData name="Luke Wang" userId="69b7a984b809f2c0" providerId="LiveId" clId="{8367F167-8341-49C6-B1FA-095988EB607F}" dt="2024-05-22T05:12:19.391" v="8" actId="47"/>
        <pc:sldMkLst>
          <pc:docMk/>
          <pc:sldMk cId="2455380085" sldId="419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088832065" sldId="420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607770420" sldId="421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205661276" sldId="423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883170765" sldId="424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893550149" sldId="425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098951136" sldId="426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542930806" sldId="427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150464212" sldId="428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261750524" sldId="429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942642841" sldId="430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165269028" sldId="431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556321421" sldId="432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595628580" sldId="433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76298368" sldId="434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178479073" sldId="435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892183086" sldId="436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07506197" sldId="437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66743566" sldId="438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3743051" sldId="439"/>
        </pc:sldMkLst>
      </pc:sldChg>
      <pc:sldChg chg="del">
        <pc:chgData name="Luke Wang" userId="69b7a984b809f2c0" providerId="LiveId" clId="{8367F167-8341-49C6-B1FA-095988EB607F}" dt="2024-05-22T05:12:14.413" v="7" actId="47"/>
        <pc:sldMkLst>
          <pc:docMk/>
          <pc:sldMk cId="3707274458" sldId="440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022635793" sldId="441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720391626" sldId="442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29341294" sldId="443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97171358" sldId="444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415379946" sldId="445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390579591" sldId="446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325439232" sldId="447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841388620" sldId="449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070187510" sldId="450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194427723" sldId="451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784000746" sldId="452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686298312" sldId="453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961158961" sldId="454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580188802" sldId="455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58148126" sldId="456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221418333" sldId="457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198255349" sldId="458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465707530" sldId="459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313294551" sldId="460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08720419" sldId="461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253063851" sldId="462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034936912" sldId="463"/>
        </pc:sldMkLst>
      </pc:sldChg>
      <pc:sldChg chg="modSp new mod">
        <pc:chgData name="Luke Wang" userId="69b7a984b809f2c0" providerId="LiveId" clId="{8367F167-8341-49C6-B1FA-095988EB607F}" dt="2024-05-22T05:12:32.426" v="33" actId="20577"/>
        <pc:sldMkLst>
          <pc:docMk/>
          <pc:sldMk cId="2058659876" sldId="464"/>
        </pc:sldMkLst>
        <pc:spChg chg="mod">
          <ac:chgData name="Luke Wang" userId="69b7a984b809f2c0" providerId="LiveId" clId="{8367F167-8341-49C6-B1FA-095988EB607F}" dt="2024-05-22T05:12:32.426" v="33" actId="20577"/>
          <ac:spMkLst>
            <pc:docMk/>
            <pc:sldMk cId="2058659876" sldId="464"/>
            <ac:spMk id="2" creationId="{D7B970D0-B0D1-2748-49CF-FF2FB50EFA2C}"/>
          </ac:spMkLst>
        </pc:spChg>
      </pc:sldChg>
      <pc:sldChg chg="modSp new mod">
        <pc:chgData name="Luke Wang" userId="69b7a984b809f2c0" providerId="LiveId" clId="{8367F167-8341-49C6-B1FA-095988EB607F}" dt="2024-05-22T05:12:37.752" v="40" actId="20577"/>
        <pc:sldMkLst>
          <pc:docMk/>
          <pc:sldMk cId="4212232421" sldId="465"/>
        </pc:sldMkLst>
        <pc:spChg chg="mod">
          <ac:chgData name="Luke Wang" userId="69b7a984b809f2c0" providerId="LiveId" clId="{8367F167-8341-49C6-B1FA-095988EB607F}" dt="2024-05-22T05:12:37.752" v="40" actId="20577"/>
          <ac:spMkLst>
            <pc:docMk/>
            <pc:sldMk cId="4212232421" sldId="465"/>
            <ac:spMk id="2" creationId="{458DACFE-D42B-C346-C353-54BD73592E6F}"/>
          </ac:spMkLst>
        </pc:spChg>
      </pc:sldChg>
      <pc:sldChg chg="modSp new mod">
        <pc:chgData name="Luke Wang" userId="69b7a984b809f2c0" providerId="LiveId" clId="{8367F167-8341-49C6-B1FA-095988EB607F}" dt="2024-05-22T05:12:51.957" v="72" actId="20577"/>
        <pc:sldMkLst>
          <pc:docMk/>
          <pc:sldMk cId="849655652" sldId="466"/>
        </pc:sldMkLst>
        <pc:spChg chg="mod">
          <ac:chgData name="Luke Wang" userId="69b7a984b809f2c0" providerId="LiveId" clId="{8367F167-8341-49C6-B1FA-095988EB607F}" dt="2024-05-22T05:12:51.957" v="72" actId="20577"/>
          <ac:spMkLst>
            <pc:docMk/>
            <pc:sldMk cId="849655652" sldId="466"/>
            <ac:spMk id="2" creationId="{44C6DDF7-A3A0-05D7-3266-33CA25B55E63}"/>
          </ac:spMkLst>
        </pc:spChg>
      </pc:sldChg>
      <pc:sldChg chg="modSp new mod">
        <pc:chgData name="Luke Wang" userId="69b7a984b809f2c0" providerId="LiveId" clId="{8367F167-8341-49C6-B1FA-095988EB607F}" dt="2024-05-22T05:13:39.004" v="200" actId="20577"/>
        <pc:sldMkLst>
          <pc:docMk/>
          <pc:sldMk cId="241639640" sldId="467"/>
        </pc:sldMkLst>
        <pc:spChg chg="mod">
          <ac:chgData name="Luke Wang" userId="69b7a984b809f2c0" providerId="LiveId" clId="{8367F167-8341-49C6-B1FA-095988EB607F}" dt="2024-05-22T05:13:28.852" v="152" actId="20577"/>
          <ac:spMkLst>
            <pc:docMk/>
            <pc:sldMk cId="241639640" sldId="467"/>
            <ac:spMk id="2" creationId="{6F2A6486-DC76-8077-380B-F637070BD753}"/>
          </ac:spMkLst>
        </pc:spChg>
        <pc:spChg chg="mod">
          <ac:chgData name="Luke Wang" userId="69b7a984b809f2c0" providerId="LiveId" clId="{8367F167-8341-49C6-B1FA-095988EB607F}" dt="2024-05-22T05:13:39.004" v="200" actId="20577"/>
          <ac:spMkLst>
            <pc:docMk/>
            <pc:sldMk cId="241639640" sldId="467"/>
            <ac:spMk id="3" creationId="{7F09D8D9-EF4C-90DB-4D67-E8C66DB38C83}"/>
          </ac:spMkLst>
        </pc:spChg>
      </pc:sldChg>
      <pc:sldChg chg="modSp add mod">
        <pc:chgData name="Luke Wang" userId="69b7a984b809f2c0" providerId="LiveId" clId="{8367F167-8341-49C6-B1FA-095988EB607F}" dt="2024-05-22T05:13:47.548" v="213" actId="5793"/>
        <pc:sldMkLst>
          <pc:docMk/>
          <pc:sldMk cId="4166968430" sldId="468"/>
        </pc:sldMkLst>
        <pc:spChg chg="mod">
          <ac:chgData name="Luke Wang" userId="69b7a984b809f2c0" providerId="LiveId" clId="{8367F167-8341-49C6-B1FA-095988EB607F}" dt="2024-05-22T05:13:47.548" v="213" actId="5793"/>
          <ac:spMkLst>
            <pc:docMk/>
            <pc:sldMk cId="4166968430" sldId="468"/>
            <ac:spMk id="2" creationId="{6F2A6486-DC76-8077-380B-F637070BD753}"/>
          </ac:spMkLst>
        </pc:spChg>
      </pc:sldChg>
      <pc:sldChg chg="modSp new mod">
        <pc:chgData name="Luke Wang" userId="69b7a984b809f2c0" providerId="LiveId" clId="{8367F167-8341-49C6-B1FA-095988EB607F}" dt="2024-05-22T05:13:56.355" v="240" actId="20577"/>
        <pc:sldMkLst>
          <pc:docMk/>
          <pc:sldMk cId="565265608" sldId="469"/>
        </pc:sldMkLst>
        <pc:spChg chg="mod">
          <ac:chgData name="Luke Wang" userId="69b7a984b809f2c0" providerId="LiveId" clId="{8367F167-8341-49C6-B1FA-095988EB607F}" dt="2024-05-22T05:13:53.224" v="231" actId="20577"/>
          <ac:spMkLst>
            <pc:docMk/>
            <pc:sldMk cId="565265608" sldId="469"/>
            <ac:spMk id="2" creationId="{697F93D3-0117-E0CB-F112-0D6FFE31678E}"/>
          </ac:spMkLst>
        </pc:spChg>
        <pc:spChg chg="mod">
          <ac:chgData name="Luke Wang" userId="69b7a984b809f2c0" providerId="LiveId" clId="{8367F167-8341-49C6-B1FA-095988EB607F}" dt="2024-05-22T05:13:56.355" v="240" actId="20577"/>
          <ac:spMkLst>
            <pc:docMk/>
            <pc:sldMk cId="565265608" sldId="469"/>
            <ac:spMk id="3" creationId="{C297C1F4-15C6-37ED-CB8D-31841699DFAF}"/>
          </ac:spMkLst>
        </pc:spChg>
      </pc:sldChg>
      <pc:sldChg chg="modSp new mod">
        <pc:chgData name="Luke Wang" userId="69b7a984b809f2c0" providerId="LiveId" clId="{8367F167-8341-49C6-B1FA-095988EB607F}" dt="2024-05-22T05:14:04.206" v="248" actId="20577"/>
        <pc:sldMkLst>
          <pc:docMk/>
          <pc:sldMk cId="2323099318" sldId="470"/>
        </pc:sldMkLst>
        <pc:spChg chg="mod">
          <ac:chgData name="Luke Wang" userId="69b7a984b809f2c0" providerId="LiveId" clId="{8367F167-8341-49C6-B1FA-095988EB607F}" dt="2024-05-22T05:14:04.206" v="248" actId="20577"/>
          <ac:spMkLst>
            <pc:docMk/>
            <pc:sldMk cId="2323099318" sldId="470"/>
            <ac:spMk id="2" creationId="{C31CCAF5-1D19-08A4-1B26-60E07AF6BD05}"/>
          </ac:spMkLst>
        </pc:spChg>
      </pc:sldChg>
      <pc:sldChg chg="modSp new mod">
        <pc:chgData name="Luke Wang" userId="69b7a984b809f2c0" providerId="LiveId" clId="{8367F167-8341-49C6-B1FA-095988EB607F}" dt="2024-05-22T05:15:14.626" v="296" actId="20577"/>
        <pc:sldMkLst>
          <pc:docMk/>
          <pc:sldMk cId="553623513" sldId="471"/>
        </pc:sldMkLst>
        <pc:spChg chg="mod">
          <ac:chgData name="Luke Wang" userId="69b7a984b809f2c0" providerId="LiveId" clId="{8367F167-8341-49C6-B1FA-095988EB607F}" dt="2024-05-22T05:15:14.626" v="296" actId="20577"/>
          <ac:spMkLst>
            <pc:docMk/>
            <pc:sldMk cId="553623513" sldId="471"/>
            <ac:spMk id="2" creationId="{7DEB39B7-104A-FB2D-1D59-8CE309012756}"/>
          </ac:spMkLst>
        </pc:spChg>
      </pc:sldChg>
      <pc:sldChg chg="modSp new mod">
        <pc:chgData name="Luke Wang" userId="69b7a984b809f2c0" providerId="LiveId" clId="{8367F167-8341-49C6-B1FA-095988EB607F}" dt="2024-05-22T05:15:22.182" v="321" actId="20577"/>
        <pc:sldMkLst>
          <pc:docMk/>
          <pc:sldMk cId="790467941" sldId="472"/>
        </pc:sldMkLst>
        <pc:spChg chg="mod">
          <ac:chgData name="Luke Wang" userId="69b7a984b809f2c0" providerId="LiveId" clId="{8367F167-8341-49C6-B1FA-095988EB607F}" dt="2024-05-22T05:15:22.182" v="321" actId="20577"/>
          <ac:spMkLst>
            <pc:docMk/>
            <pc:sldMk cId="790467941" sldId="472"/>
            <ac:spMk id="2" creationId="{7DEFDEA1-B69E-6101-5455-D0DBB60AA942}"/>
          </ac:spMkLst>
        </pc:spChg>
      </pc:sldChg>
      <pc:sldChg chg="modSp new mod">
        <pc:chgData name="Luke Wang" userId="69b7a984b809f2c0" providerId="LiveId" clId="{8367F167-8341-49C6-B1FA-095988EB607F}" dt="2024-05-22T05:16:09.542" v="407" actId="20577"/>
        <pc:sldMkLst>
          <pc:docMk/>
          <pc:sldMk cId="2287262447" sldId="473"/>
        </pc:sldMkLst>
        <pc:spChg chg="mod">
          <ac:chgData name="Luke Wang" userId="69b7a984b809f2c0" providerId="LiveId" clId="{8367F167-8341-49C6-B1FA-095988EB607F}" dt="2024-05-22T05:15:58.040" v="396" actId="20577"/>
          <ac:spMkLst>
            <pc:docMk/>
            <pc:sldMk cId="2287262447" sldId="473"/>
            <ac:spMk id="2" creationId="{2D5325E3-AAB8-8B6D-392E-61460F4C64FF}"/>
          </ac:spMkLst>
        </pc:spChg>
        <pc:spChg chg="mod">
          <ac:chgData name="Luke Wang" userId="69b7a984b809f2c0" providerId="LiveId" clId="{8367F167-8341-49C6-B1FA-095988EB607F}" dt="2024-05-22T05:16:09.542" v="407" actId="20577"/>
          <ac:spMkLst>
            <pc:docMk/>
            <pc:sldMk cId="2287262447" sldId="473"/>
            <ac:spMk id="3" creationId="{3008D151-4BB6-B048-CCCA-E4E7E5169301}"/>
          </ac:spMkLst>
        </pc:spChg>
      </pc:sldChg>
      <pc:sldChg chg="modSp new mod">
        <pc:chgData name="Luke Wang" userId="69b7a984b809f2c0" providerId="LiveId" clId="{8367F167-8341-49C6-B1FA-095988EB607F}" dt="2024-05-22T05:16:15.967" v="410" actId="20577"/>
        <pc:sldMkLst>
          <pc:docMk/>
          <pc:sldMk cId="2372717551" sldId="474"/>
        </pc:sldMkLst>
        <pc:spChg chg="mod">
          <ac:chgData name="Luke Wang" userId="69b7a984b809f2c0" providerId="LiveId" clId="{8367F167-8341-49C6-B1FA-095988EB607F}" dt="2024-05-22T05:16:15.967" v="410" actId="20577"/>
          <ac:spMkLst>
            <pc:docMk/>
            <pc:sldMk cId="2372717551" sldId="474"/>
            <ac:spMk id="2" creationId="{8B87A240-E6F7-E69C-3676-B4154B649EB0}"/>
          </ac:spMkLst>
        </pc:spChg>
      </pc:sldChg>
      <pc:sldChg chg="modSp new mod">
        <pc:chgData name="Luke Wang" userId="69b7a984b809f2c0" providerId="LiveId" clId="{8367F167-8341-49C6-B1FA-095988EB607F}" dt="2024-05-22T05:16:21.972" v="413" actId="20577"/>
        <pc:sldMkLst>
          <pc:docMk/>
          <pc:sldMk cId="3367779218" sldId="475"/>
        </pc:sldMkLst>
        <pc:spChg chg="mod">
          <ac:chgData name="Luke Wang" userId="69b7a984b809f2c0" providerId="LiveId" clId="{8367F167-8341-49C6-B1FA-095988EB607F}" dt="2024-05-22T05:16:21.972" v="413" actId="20577"/>
          <ac:spMkLst>
            <pc:docMk/>
            <pc:sldMk cId="3367779218" sldId="475"/>
            <ac:spMk id="2" creationId="{A34D9A91-29D2-001B-AC8B-3FF9EB3F787F}"/>
          </ac:spMkLst>
        </pc:spChg>
      </pc:sldChg>
      <pc:sldChg chg="modSp new mod">
        <pc:chgData name="Luke Wang" userId="69b7a984b809f2c0" providerId="LiveId" clId="{8367F167-8341-49C6-B1FA-095988EB607F}" dt="2024-05-22T05:16:27.738" v="416" actId="20577"/>
        <pc:sldMkLst>
          <pc:docMk/>
          <pc:sldMk cId="3443858267" sldId="476"/>
        </pc:sldMkLst>
        <pc:spChg chg="mod">
          <ac:chgData name="Luke Wang" userId="69b7a984b809f2c0" providerId="LiveId" clId="{8367F167-8341-49C6-B1FA-095988EB607F}" dt="2024-05-22T05:16:27.738" v="416" actId="20577"/>
          <ac:spMkLst>
            <pc:docMk/>
            <pc:sldMk cId="3443858267" sldId="476"/>
            <ac:spMk id="2" creationId="{26A8976E-FC53-2C92-03B7-63E9E404E215}"/>
          </ac:spMkLst>
        </pc:spChg>
      </pc:sldChg>
      <pc:sldChg chg="modSp new mod">
        <pc:chgData name="Luke Wang" userId="69b7a984b809f2c0" providerId="LiveId" clId="{8367F167-8341-49C6-B1FA-095988EB607F}" dt="2024-05-22T05:17:49.640" v="496" actId="20577"/>
        <pc:sldMkLst>
          <pc:docMk/>
          <pc:sldMk cId="2582346228" sldId="477"/>
        </pc:sldMkLst>
        <pc:spChg chg="mod">
          <ac:chgData name="Luke Wang" userId="69b7a984b809f2c0" providerId="LiveId" clId="{8367F167-8341-49C6-B1FA-095988EB607F}" dt="2024-05-22T05:16:45.765" v="443" actId="20577"/>
          <ac:spMkLst>
            <pc:docMk/>
            <pc:sldMk cId="2582346228" sldId="477"/>
            <ac:spMk id="2" creationId="{35B9DFF4-81C3-5CAE-B311-101DF4E441DC}"/>
          </ac:spMkLst>
        </pc:spChg>
        <pc:spChg chg="mod">
          <ac:chgData name="Luke Wang" userId="69b7a984b809f2c0" providerId="LiveId" clId="{8367F167-8341-49C6-B1FA-095988EB607F}" dt="2024-05-22T05:17:49.640" v="496" actId="20577"/>
          <ac:spMkLst>
            <pc:docMk/>
            <pc:sldMk cId="2582346228" sldId="477"/>
            <ac:spMk id="3" creationId="{7A7B6A50-9827-DE94-FF77-38074F9BBD20}"/>
          </ac:spMkLst>
        </pc:spChg>
      </pc:sldChg>
      <pc:sldChg chg="modSp new mod">
        <pc:chgData name="Luke Wang" userId="69b7a984b809f2c0" providerId="LiveId" clId="{8367F167-8341-49C6-B1FA-095988EB607F}" dt="2024-05-22T05:16:59.642" v="470" actId="20577"/>
        <pc:sldMkLst>
          <pc:docMk/>
          <pc:sldMk cId="792803214" sldId="478"/>
        </pc:sldMkLst>
        <pc:spChg chg="mod">
          <ac:chgData name="Luke Wang" userId="69b7a984b809f2c0" providerId="LiveId" clId="{8367F167-8341-49C6-B1FA-095988EB607F}" dt="2024-05-22T05:16:59.642" v="470" actId="20577"/>
          <ac:spMkLst>
            <pc:docMk/>
            <pc:sldMk cId="792803214" sldId="478"/>
            <ac:spMk id="2" creationId="{21FBCD1B-3022-07C4-FE41-84BFD7BDE3B5}"/>
          </ac:spMkLst>
        </pc:spChg>
      </pc:sldChg>
      <pc:sldChg chg="modSp new mod">
        <pc:chgData name="Luke Wang" userId="69b7a984b809f2c0" providerId="LiveId" clId="{8367F167-8341-49C6-B1FA-095988EB607F}" dt="2024-05-22T05:17:11.025" v="472"/>
        <pc:sldMkLst>
          <pc:docMk/>
          <pc:sldMk cId="3767620688" sldId="479"/>
        </pc:sldMkLst>
        <pc:spChg chg="mod">
          <ac:chgData name="Luke Wang" userId="69b7a984b809f2c0" providerId="LiveId" clId="{8367F167-8341-49C6-B1FA-095988EB607F}" dt="2024-05-22T05:17:11.025" v="472"/>
          <ac:spMkLst>
            <pc:docMk/>
            <pc:sldMk cId="3767620688" sldId="479"/>
            <ac:spMk id="2" creationId="{57CC57E5-4EE9-BE82-BD00-008986DA994E}"/>
          </ac:spMkLst>
        </pc:spChg>
      </pc:sldChg>
      <pc:sldChg chg="modSp new mod">
        <pc:chgData name="Luke Wang" userId="69b7a984b809f2c0" providerId="LiveId" clId="{8367F167-8341-49C6-B1FA-095988EB607F}" dt="2024-05-22T05:18:44.927" v="604" actId="20577"/>
        <pc:sldMkLst>
          <pc:docMk/>
          <pc:sldMk cId="1102351045" sldId="480"/>
        </pc:sldMkLst>
        <pc:spChg chg="mod">
          <ac:chgData name="Luke Wang" userId="69b7a984b809f2c0" providerId="LiveId" clId="{8367F167-8341-49C6-B1FA-095988EB607F}" dt="2024-05-22T05:18:01.718" v="540" actId="20577"/>
          <ac:spMkLst>
            <pc:docMk/>
            <pc:sldMk cId="1102351045" sldId="480"/>
            <ac:spMk id="2" creationId="{688F52DD-4AF1-CCC6-10B6-C5CD1A324920}"/>
          </ac:spMkLst>
        </pc:spChg>
        <pc:spChg chg="mod">
          <ac:chgData name="Luke Wang" userId="69b7a984b809f2c0" providerId="LiveId" clId="{8367F167-8341-49C6-B1FA-095988EB607F}" dt="2024-05-22T05:18:44.927" v="604" actId="20577"/>
          <ac:spMkLst>
            <pc:docMk/>
            <pc:sldMk cId="1102351045" sldId="480"/>
            <ac:spMk id="3" creationId="{39076430-ADE0-26FA-0775-B1C3C4CF3780}"/>
          </ac:spMkLst>
        </pc:spChg>
      </pc:sldChg>
      <pc:sldChg chg="modSp add mod">
        <pc:chgData name="Luke Wang" userId="69b7a984b809f2c0" providerId="LiveId" clId="{8367F167-8341-49C6-B1FA-095988EB607F}" dt="2024-05-22T05:33:35.374" v="955" actId="207"/>
        <pc:sldMkLst>
          <pc:docMk/>
          <pc:sldMk cId="2676722513" sldId="481"/>
        </pc:sldMkLst>
        <pc:spChg chg="mod">
          <ac:chgData name="Luke Wang" userId="69b7a984b809f2c0" providerId="LiveId" clId="{8367F167-8341-49C6-B1FA-095988EB607F}" dt="2024-05-22T05:33:35.374" v="955" actId="207"/>
          <ac:spMkLst>
            <pc:docMk/>
            <pc:sldMk cId="2676722513" sldId="481"/>
            <ac:spMk id="3" creationId="{EE238EE8-089C-80A1-BA20-33458BAECF5F}"/>
          </ac:spMkLst>
        </pc:spChg>
      </pc:sldChg>
      <pc:sldChg chg="modSp add mod">
        <pc:chgData name="Luke Wang" userId="69b7a984b809f2c0" providerId="LiveId" clId="{8367F167-8341-49C6-B1FA-095988EB607F}" dt="2024-05-22T05:34:08.830" v="969" actId="20577"/>
        <pc:sldMkLst>
          <pc:docMk/>
          <pc:sldMk cId="407402387" sldId="482"/>
        </pc:sldMkLst>
        <pc:spChg chg="mod">
          <ac:chgData name="Luke Wang" userId="69b7a984b809f2c0" providerId="LiveId" clId="{8367F167-8341-49C6-B1FA-095988EB607F}" dt="2024-05-22T05:34:06.898" v="967" actId="20577"/>
          <ac:spMkLst>
            <pc:docMk/>
            <pc:sldMk cId="407402387" sldId="482"/>
            <ac:spMk id="2" creationId="{2C5F8797-A069-7858-96E9-22C35DC82170}"/>
          </ac:spMkLst>
        </pc:spChg>
        <pc:spChg chg="mod">
          <ac:chgData name="Luke Wang" userId="69b7a984b809f2c0" providerId="LiveId" clId="{8367F167-8341-49C6-B1FA-095988EB607F}" dt="2024-05-22T05:34:08.830" v="969" actId="20577"/>
          <ac:spMkLst>
            <pc:docMk/>
            <pc:sldMk cId="407402387" sldId="482"/>
            <ac:spMk id="3" creationId="{0357C9C1-245C-1D67-D685-845FA1385F06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3593303021" sldId="482"/>
        </pc:sldMkLst>
        <pc:spChg chg="mod">
          <ac:chgData name="Luke Wang" userId="69b7a984b809f2c0" providerId="LiveId" clId="{8367F167-8341-49C6-B1FA-095988EB607F}" dt="2024-05-22T05:19:39.057" v="616" actId="20577"/>
          <ac:spMkLst>
            <pc:docMk/>
            <pc:sldMk cId="3593303021" sldId="482"/>
            <ac:spMk id="2" creationId="{2C5F8797-A069-7858-96E9-22C35DC82170}"/>
          </ac:spMkLst>
        </pc:spChg>
        <pc:spChg chg="mod">
          <ac:chgData name="Luke Wang" userId="69b7a984b809f2c0" providerId="LiveId" clId="{8367F167-8341-49C6-B1FA-095988EB607F}" dt="2024-05-22T05:21:04.925" v="740" actId="20577"/>
          <ac:spMkLst>
            <pc:docMk/>
            <pc:sldMk cId="3593303021" sldId="482"/>
            <ac:spMk id="3" creationId="{0357C9C1-245C-1D67-D685-845FA1385F06}"/>
          </ac:spMkLst>
        </pc:spChg>
      </pc:sldChg>
      <pc:sldChg chg="modSp add mod">
        <pc:chgData name="Luke Wang" userId="69b7a984b809f2c0" providerId="LiveId" clId="{8367F167-8341-49C6-B1FA-095988EB607F}" dt="2024-05-22T05:34:10.820" v="970" actId="20577"/>
        <pc:sldMkLst>
          <pc:docMk/>
          <pc:sldMk cId="29854163" sldId="483"/>
        </pc:sldMkLst>
        <pc:spChg chg="mod">
          <ac:chgData name="Luke Wang" userId="69b7a984b809f2c0" providerId="LiveId" clId="{8367F167-8341-49C6-B1FA-095988EB607F}" dt="2024-05-22T05:34:10.820" v="970" actId="20577"/>
          <ac:spMkLst>
            <pc:docMk/>
            <pc:sldMk cId="29854163" sldId="483"/>
            <ac:spMk id="2" creationId="{5D8E89B1-979B-1F0C-7528-10CDA7671CE6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4164094282" sldId="483"/>
        </pc:sldMkLst>
        <pc:spChg chg="mod">
          <ac:chgData name="Luke Wang" userId="69b7a984b809f2c0" providerId="LiveId" clId="{8367F167-8341-49C6-B1FA-095988EB607F}" dt="2024-05-22T05:22:54.315" v="742" actId="20577"/>
          <ac:spMkLst>
            <pc:docMk/>
            <pc:sldMk cId="4164094282" sldId="483"/>
            <ac:spMk id="2" creationId="{5D8E89B1-979B-1F0C-7528-10CDA7671CE6}"/>
          </ac:spMkLst>
        </pc:spChg>
        <pc:spChg chg="mod">
          <ac:chgData name="Luke Wang" userId="69b7a984b809f2c0" providerId="LiveId" clId="{8367F167-8341-49C6-B1FA-095988EB607F}" dt="2024-05-22T05:20:39.517" v="704" actId="20577"/>
          <ac:spMkLst>
            <pc:docMk/>
            <pc:sldMk cId="4164094282" sldId="483"/>
            <ac:spMk id="3" creationId="{D8A2F67C-5E7A-DE87-FC07-420BC219DD7C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52448624" sldId="484"/>
        </pc:sldMkLst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3779258507" sldId="484"/>
        </pc:sldMkLst>
        <pc:spChg chg="mod">
          <ac:chgData name="Luke Wang" userId="69b7a984b809f2c0" providerId="LiveId" clId="{8367F167-8341-49C6-B1FA-095988EB607F}" dt="2024-05-22T05:23:30.944" v="764" actId="20577"/>
          <ac:spMkLst>
            <pc:docMk/>
            <pc:sldMk cId="3779258507" sldId="484"/>
            <ac:spMk id="2" creationId="{EE1101A3-142D-8086-C2C6-6DBB57B23585}"/>
          </ac:spMkLst>
        </pc:spChg>
        <pc:spChg chg="mod">
          <ac:chgData name="Luke Wang" userId="69b7a984b809f2c0" providerId="LiveId" clId="{8367F167-8341-49C6-B1FA-095988EB607F}" dt="2024-05-22T05:23:40.204" v="787" actId="20577"/>
          <ac:spMkLst>
            <pc:docMk/>
            <pc:sldMk cId="3779258507" sldId="484"/>
            <ac:spMk id="3" creationId="{D4A1A0E8-32C7-9F19-26BF-D5014AB86034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744266840" sldId="485"/>
        </pc:sldMkLst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931451712" sldId="485"/>
        </pc:sldMkLst>
        <pc:spChg chg="mod">
          <ac:chgData name="Luke Wang" userId="69b7a984b809f2c0" providerId="LiveId" clId="{8367F167-8341-49C6-B1FA-095988EB607F}" dt="2024-05-22T05:24:20.496" v="796" actId="20577"/>
          <ac:spMkLst>
            <pc:docMk/>
            <pc:sldMk cId="931451712" sldId="485"/>
            <ac:spMk id="2" creationId="{68DFEA42-F68F-AD46-588E-3C9D4F6A478E}"/>
          </ac:spMkLst>
        </pc:spChg>
        <pc:spChg chg="mod">
          <ac:chgData name="Luke Wang" userId="69b7a984b809f2c0" providerId="LiveId" clId="{8367F167-8341-49C6-B1FA-095988EB607F}" dt="2024-05-22T05:24:25.478" v="810" actId="20577"/>
          <ac:spMkLst>
            <pc:docMk/>
            <pc:sldMk cId="931451712" sldId="485"/>
            <ac:spMk id="3" creationId="{024BC7BC-A351-A6BF-EE5A-4E0935AA0CBA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1790010626" sldId="486"/>
        </pc:sldMkLst>
        <pc:spChg chg="mod">
          <ac:chgData name="Luke Wang" userId="69b7a984b809f2c0" providerId="LiveId" clId="{8367F167-8341-49C6-B1FA-095988EB607F}" dt="2024-05-22T05:25:18.268" v="829" actId="20577"/>
          <ac:spMkLst>
            <pc:docMk/>
            <pc:sldMk cId="1790010626" sldId="486"/>
            <ac:spMk id="2" creationId="{43F12160-E6E4-FF61-ED0C-E5365BF3DB73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2929952325" sldId="486"/>
        </pc:sldMkLst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1763339123" sldId="487"/>
        </pc:sldMkLst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2653776813" sldId="487"/>
        </pc:sldMkLst>
        <pc:spChg chg="mod">
          <ac:chgData name="Luke Wang" userId="69b7a984b809f2c0" providerId="LiveId" clId="{8367F167-8341-49C6-B1FA-095988EB607F}" dt="2024-05-22T05:26:04.531" v="837" actId="20577"/>
          <ac:spMkLst>
            <pc:docMk/>
            <pc:sldMk cId="2653776813" sldId="487"/>
            <ac:spMk id="2" creationId="{FF60E8C2-CE7F-2E59-8165-828AA6AFD0B2}"/>
          </ac:spMkLst>
        </pc:spChg>
        <pc:spChg chg="mod">
          <ac:chgData name="Luke Wang" userId="69b7a984b809f2c0" providerId="LiveId" clId="{8367F167-8341-49C6-B1FA-095988EB607F}" dt="2024-05-22T05:26:12.493" v="853" actId="20577"/>
          <ac:spMkLst>
            <pc:docMk/>
            <pc:sldMk cId="2653776813" sldId="487"/>
            <ac:spMk id="3" creationId="{B1607B0B-F640-9C52-8901-3BF5C5621578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4084474388" sldId="488"/>
        </pc:sldMkLst>
        <pc:spChg chg="mod">
          <ac:chgData name="Luke Wang" userId="69b7a984b809f2c0" providerId="LiveId" clId="{8367F167-8341-49C6-B1FA-095988EB607F}" dt="2024-05-22T05:26:45.921" v="892" actId="20577"/>
          <ac:spMkLst>
            <pc:docMk/>
            <pc:sldMk cId="4084474388" sldId="488"/>
            <ac:spMk id="2" creationId="{F1A3AB62-347E-6FCF-282D-431EDE73DA0E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4289750868" sldId="488"/>
        </pc:sldMkLst>
      </pc:sldChg>
      <pc:sldChg chg="modSp add mod">
        <pc:chgData name="Luke Wang" userId="69b7a984b809f2c0" providerId="LiveId" clId="{8367F167-8341-49C6-B1FA-095988EB607F}" dt="2024-05-22T05:34:22.166" v="986" actId="5793"/>
        <pc:sldMkLst>
          <pc:docMk/>
          <pc:sldMk cId="6170744" sldId="489"/>
        </pc:sldMkLst>
        <pc:spChg chg="mod">
          <ac:chgData name="Luke Wang" userId="69b7a984b809f2c0" providerId="LiveId" clId="{8367F167-8341-49C6-B1FA-095988EB607F}" dt="2024-05-22T05:34:22.166" v="986" actId="5793"/>
          <ac:spMkLst>
            <pc:docMk/>
            <pc:sldMk cId="6170744" sldId="489"/>
            <ac:spMk id="2" creationId="{2C5F8797-A069-7858-96E9-22C35DC82170}"/>
          </ac:spMkLst>
        </pc:spChg>
        <pc:spChg chg="mod">
          <ac:chgData name="Luke Wang" userId="69b7a984b809f2c0" providerId="LiveId" clId="{8367F167-8341-49C6-B1FA-095988EB607F}" dt="2024-05-22T05:34:19.730" v="974" actId="20577"/>
          <ac:spMkLst>
            <pc:docMk/>
            <pc:sldMk cId="6170744" sldId="489"/>
            <ac:spMk id="3" creationId="{0357C9C1-245C-1D67-D685-845FA1385F06}"/>
          </ac:spMkLst>
        </pc:spChg>
      </pc:sldChg>
      <pc:sldChg chg="add del">
        <pc:chgData name="Luke Wang" userId="69b7a984b809f2c0" providerId="LiveId" clId="{8367F167-8341-49C6-B1FA-095988EB607F}" dt="2024-05-22T05:34:03.481" v="965" actId="2696"/>
        <pc:sldMkLst>
          <pc:docMk/>
          <pc:sldMk cId="3497090330" sldId="489"/>
        </pc:sldMkLst>
      </pc:sldChg>
      <pc:sldChg chg="modSp add mod">
        <pc:chgData name="Luke Wang" userId="69b7a984b809f2c0" providerId="LiveId" clId="{8367F167-8341-49C6-B1FA-095988EB607F}" dt="2024-05-22T05:34:14.103" v="971" actId="20577"/>
        <pc:sldMkLst>
          <pc:docMk/>
          <pc:sldMk cId="1211018608" sldId="490"/>
        </pc:sldMkLst>
        <pc:spChg chg="mod">
          <ac:chgData name="Luke Wang" userId="69b7a984b809f2c0" providerId="LiveId" clId="{8367F167-8341-49C6-B1FA-095988EB607F}" dt="2024-05-22T05:34:14.103" v="971" actId="20577"/>
          <ac:spMkLst>
            <pc:docMk/>
            <pc:sldMk cId="1211018608" sldId="490"/>
            <ac:spMk id="2" creationId="{4846AC27-A9DD-3905-E9AC-5E2E56C090FE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2283384326" sldId="490"/>
        </pc:sldMkLst>
        <pc:spChg chg="mod">
          <ac:chgData name="Luke Wang" userId="69b7a984b809f2c0" providerId="LiveId" clId="{8367F167-8341-49C6-B1FA-095988EB607F}" dt="2024-05-22T05:26:58.714" v="896" actId="20577"/>
          <ac:spMkLst>
            <pc:docMk/>
            <pc:sldMk cId="2283384326" sldId="490"/>
            <ac:spMk id="2" creationId="{4846AC27-A9DD-3905-E9AC-5E2E56C090FE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116522106" sldId="491"/>
        </pc:sldMkLst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1655662968" sldId="491"/>
        </pc:sldMkLst>
        <pc:spChg chg="mod">
          <ac:chgData name="Luke Wang" userId="69b7a984b809f2c0" providerId="LiveId" clId="{8367F167-8341-49C6-B1FA-095988EB607F}" dt="2024-05-22T05:28:27.207" v="932"/>
          <ac:spMkLst>
            <pc:docMk/>
            <pc:sldMk cId="1655662968" sldId="491"/>
            <ac:spMk id="2" creationId="{1B3D2F86-4173-016D-1AEA-3C4B496A18BC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184398831" sldId="492"/>
        </pc:sldMkLst>
        <pc:spChg chg="mod">
          <ac:chgData name="Luke Wang" userId="69b7a984b809f2c0" providerId="LiveId" clId="{8367F167-8341-49C6-B1FA-095988EB607F}" dt="2024-05-22T05:27:50.220" v="929" actId="20577"/>
          <ac:spMkLst>
            <pc:docMk/>
            <pc:sldMk cId="184398831" sldId="492"/>
            <ac:spMk id="2" creationId="{73671212-3C87-AD23-F557-5A0ED8BF7626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4261936923" sldId="492"/>
        </pc:sldMkLst>
      </pc:sldChg>
      <pc:sldChg chg="add del">
        <pc:chgData name="Luke Wang" userId="69b7a984b809f2c0" providerId="LiveId" clId="{8367F167-8341-49C6-B1FA-095988EB607F}" dt="2024-05-22T05:33:52.447" v="960" actId="47"/>
        <pc:sldMkLst>
          <pc:docMk/>
          <pc:sldMk cId="1305774605" sldId="493"/>
        </pc:sldMkLst>
      </pc:sldChg>
      <pc:sldChg chg="modSp add mod">
        <pc:chgData name="Luke Wang" userId="69b7a984b809f2c0" providerId="LiveId" clId="{8367F167-8341-49C6-B1FA-095988EB607F}" dt="2024-05-22T05:33:58.558" v="964" actId="207"/>
        <pc:sldMkLst>
          <pc:docMk/>
          <pc:sldMk cId="2906943653" sldId="494"/>
        </pc:sldMkLst>
        <pc:spChg chg="mod">
          <ac:chgData name="Luke Wang" userId="69b7a984b809f2c0" providerId="LiveId" clId="{8367F167-8341-49C6-B1FA-095988EB607F}" dt="2024-05-22T05:33:58.558" v="964" actId="207"/>
          <ac:spMkLst>
            <pc:docMk/>
            <pc:sldMk cId="2906943653" sldId="494"/>
            <ac:spMk id="3" creationId="{EE238EE8-089C-80A1-BA20-33458BAECF5F}"/>
          </ac:spMkLst>
        </pc:spChg>
      </pc:sldChg>
      <pc:sldChg chg="modSp new mod">
        <pc:chgData name="Luke Wang" userId="69b7a984b809f2c0" providerId="LiveId" clId="{8367F167-8341-49C6-B1FA-095988EB607F}" dt="2024-05-22T05:38:30.105" v="1058" actId="20577"/>
        <pc:sldMkLst>
          <pc:docMk/>
          <pc:sldMk cId="3277231540" sldId="495"/>
        </pc:sldMkLst>
        <pc:spChg chg="mod">
          <ac:chgData name="Luke Wang" userId="69b7a984b809f2c0" providerId="LiveId" clId="{8367F167-8341-49C6-B1FA-095988EB607F}" dt="2024-05-22T05:38:00.853" v="1000" actId="20577"/>
          <ac:spMkLst>
            <pc:docMk/>
            <pc:sldMk cId="3277231540" sldId="495"/>
            <ac:spMk id="2" creationId="{C642D557-54AB-BEA6-3C0A-74EC22B808D8}"/>
          </ac:spMkLst>
        </pc:spChg>
        <pc:spChg chg="mod">
          <ac:chgData name="Luke Wang" userId="69b7a984b809f2c0" providerId="LiveId" clId="{8367F167-8341-49C6-B1FA-095988EB607F}" dt="2024-05-22T05:38:30.105" v="1058" actId="20577"/>
          <ac:spMkLst>
            <pc:docMk/>
            <pc:sldMk cId="3277231540" sldId="495"/>
            <ac:spMk id="3" creationId="{661FAB72-6276-5DDB-80D1-F25B01B3C2D7}"/>
          </ac:spMkLst>
        </pc:spChg>
      </pc:sldChg>
      <pc:sldChg chg="modSp add mod">
        <pc:chgData name="Luke Wang" userId="69b7a984b809f2c0" providerId="LiveId" clId="{8367F167-8341-49C6-B1FA-095988EB607F}" dt="2024-05-22T05:38:34.857" v="1071" actId="5793"/>
        <pc:sldMkLst>
          <pc:docMk/>
          <pc:sldMk cId="3367943369" sldId="496"/>
        </pc:sldMkLst>
        <pc:spChg chg="mod">
          <ac:chgData name="Luke Wang" userId="69b7a984b809f2c0" providerId="LiveId" clId="{8367F167-8341-49C6-B1FA-095988EB607F}" dt="2024-05-22T05:38:34.857" v="1071" actId="5793"/>
          <ac:spMkLst>
            <pc:docMk/>
            <pc:sldMk cId="3367943369" sldId="496"/>
            <ac:spMk id="2" creationId="{C642D557-54AB-BEA6-3C0A-74EC22B808D8}"/>
          </ac:spMkLst>
        </pc:spChg>
      </pc:sldChg>
      <pc:sldChg chg="modSp new mod">
        <pc:chgData name="Luke Wang" userId="69b7a984b809f2c0" providerId="LiveId" clId="{8367F167-8341-49C6-B1FA-095988EB607F}" dt="2024-05-22T05:38:46.119" v="1104" actId="20577"/>
        <pc:sldMkLst>
          <pc:docMk/>
          <pc:sldMk cId="814421558" sldId="497"/>
        </pc:sldMkLst>
        <pc:spChg chg="mod">
          <ac:chgData name="Luke Wang" userId="69b7a984b809f2c0" providerId="LiveId" clId="{8367F167-8341-49C6-B1FA-095988EB607F}" dt="2024-05-22T05:38:46.119" v="1104" actId="20577"/>
          <ac:spMkLst>
            <pc:docMk/>
            <pc:sldMk cId="814421558" sldId="497"/>
            <ac:spMk id="2" creationId="{FC09A37D-59AE-0B1C-5FFE-8AC236C58AE0}"/>
          </ac:spMkLst>
        </pc:spChg>
      </pc:sldChg>
      <pc:sldChg chg="modSp new mod">
        <pc:chgData name="Luke Wang" userId="69b7a984b809f2c0" providerId="LiveId" clId="{8367F167-8341-49C6-B1FA-095988EB607F}" dt="2024-05-22T05:38:52.424" v="1121" actId="20577"/>
        <pc:sldMkLst>
          <pc:docMk/>
          <pc:sldMk cId="807588792" sldId="498"/>
        </pc:sldMkLst>
        <pc:spChg chg="mod">
          <ac:chgData name="Luke Wang" userId="69b7a984b809f2c0" providerId="LiveId" clId="{8367F167-8341-49C6-B1FA-095988EB607F}" dt="2024-05-22T05:38:52.424" v="1121" actId="20577"/>
          <ac:spMkLst>
            <pc:docMk/>
            <pc:sldMk cId="807588792" sldId="498"/>
            <ac:spMk id="2" creationId="{09371564-6D0F-F075-E1AA-C3286504D483}"/>
          </ac:spMkLst>
        </pc:spChg>
      </pc:sldChg>
    </pc:docChg>
  </pc:docChgLst>
  <pc:docChgLst>
    <pc:chgData name="Luke Wang" userId="69b7a984b809f2c0" providerId="LiveId" clId="{82475A04-CE8F-416B-9671-509DBD6EFC2F}"/>
    <pc:docChg chg="undo custSel addSld delSld modSld sldOrd">
      <pc:chgData name="Luke Wang" userId="69b7a984b809f2c0" providerId="LiveId" clId="{82475A04-CE8F-416B-9671-509DBD6EFC2F}" dt="2024-05-16T05:47:04.835" v="7419" actId="20577"/>
      <pc:docMkLst>
        <pc:docMk/>
      </pc:docMkLst>
      <pc:sldChg chg="modSp mod">
        <pc:chgData name="Luke Wang" userId="69b7a984b809f2c0" providerId="LiveId" clId="{82475A04-CE8F-416B-9671-509DBD6EFC2F}" dt="2024-05-15T02:03:43.668" v="13" actId="20577"/>
        <pc:sldMkLst>
          <pc:docMk/>
          <pc:sldMk cId="0" sldId="256"/>
        </pc:sldMkLst>
        <pc:spChg chg="mod">
          <ac:chgData name="Luke Wang" userId="69b7a984b809f2c0" providerId="LiveId" clId="{82475A04-CE8F-416B-9671-509DBD6EFC2F}" dt="2024-05-15T02:03:43.668" v="13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188907542" sldId="307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981094998" sldId="308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8824158" sldId="309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755184545" sldId="31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494030378" sldId="311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649679159" sldId="312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112183795" sldId="313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404285289" sldId="314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855875976" sldId="315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919922761" sldId="316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425063826" sldId="317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800341760" sldId="318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583540382" sldId="319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899076409" sldId="32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695066709" sldId="322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980008419" sldId="323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972542487" sldId="324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910591389" sldId="325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95427319" sldId="326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734727271" sldId="327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4143424447" sldId="328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901061093" sldId="329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77852212" sldId="33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451571552" sldId="331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563858428" sldId="332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4031716107" sldId="334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508281821" sldId="335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759879205" sldId="336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4087294997" sldId="338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743370377" sldId="339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23842733" sldId="34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984374263" sldId="399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592609783" sldId="40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936212881" sldId="402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311941974" sldId="403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827928737" sldId="404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389494732" sldId="405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157351167" sldId="406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679782095" sldId="407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063355560" sldId="408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762961308" sldId="41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518711930" sldId="411"/>
        </pc:sldMkLst>
      </pc:sldChg>
      <pc:sldChg chg="modSp new mod">
        <pc:chgData name="Luke Wang" userId="69b7a984b809f2c0" providerId="LiveId" clId="{82475A04-CE8F-416B-9671-509DBD6EFC2F}" dt="2024-05-15T02:03:50.184" v="18" actId="20577"/>
        <pc:sldMkLst>
          <pc:docMk/>
          <pc:sldMk cId="3909457360" sldId="412"/>
        </pc:sldMkLst>
        <pc:spChg chg="mod">
          <ac:chgData name="Luke Wang" userId="69b7a984b809f2c0" providerId="LiveId" clId="{82475A04-CE8F-416B-9671-509DBD6EFC2F}" dt="2024-05-15T02:03:50.184" v="18" actId="20577"/>
          <ac:spMkLst>
            <pc:docMk/>
            <pc:sldMk cId="3909457360" sldId="412"/>
            <ac:spMk id="2" creationId="{DEC67966-685C-62B3-25C2-C931A0EEB939}"/>
          </ac:spMkLst>
        </pc:spChg>
      </pc:sldChg>
      <pc:sldChg chg="modSp new mod">
        <pc:chgData name="Luke Wang" userId="69b7a984b809f2c0" providerId="LiveId" clId="{82475A04-CE8F-416B-9671-509DBD6EFC2F}" dt="2024-05-16T04:29:01.352" v="6010" actId="1076"/>
        <pc:sldMkLst>
          <pc:docMk/>
          <pc:sldMk cId="4270720970" sldId="413"/>
        </pc:sldMkLst>
        <pc:spChg chg="mod">
          <ac:chgData name="Luke Wang" userId="69b7a984b809f2c0" providerId="LiveId" clId="{82475A04-CE8F-416B-9671-509DBD6EFC2F}" dt="2024-05-15T02:04:49.601" v="37" actId="20577"/>
          <ac:spMkLst>
            <pc:docMk/>
            <pc:sldMk cId="4270720970" sldId="413"/>
            <ac:spMk id="2" creationId="{C103B785-4EEC-114F-D992-284088685B46}"/>
          </ac:spMkLst>
        </pc:spChg>
        <pc:picChg chg="mod">
          <ac:chgData name="Luke Wang" userId="69b7a984b809f2c0" providerId="LiveId" clId="{82475A04-CE8F-416B-9671-509DBD6EFC2F}" dt="2024-05-16T04:29:01.352" v="6010" actId="1076"/>
          <ac:picMkLst>
            <pc:docMk/>
            <pc:sldMk cId="4270720970" sldId="413"/>
            <ac:picMk id="9" creationId="{81471371-4DC8-8FB3-5539-1709C77E2512}"/>
          </ac:picMkLst>
        </pc:picChg>
      </pc:sldChg>
      <pc:sldChg chg="modSp new mod">
        <pc:chgData name="Luke Wang" userId="69b7a984b809f2c0" providerId="LiveId" clId="{82475A04-CE8F-416B-9671-509DBD6EFC2F}" dt="2024-05-15T02:07:33.622" v="52" actId="20577"/>
        <pc:sldMkLst>
          <pc:docMk/>
          <pc:sldMk cId="2108756818" sldId="414"/>
        </pc:sldMkLst>
        <pc:spChg chg="mod">
          <ac:chgData name="Luke Wang" userId="69b7a984b809f2c0" providerId="LiveId" clId="{82475A04-CE8F-416B-9671-509DBD6EFC2F}" dt="2024-05-15T02:07:33.622" v="52" actId="20577"/>
          <ac:spMkLst>
            <pc:docMk/>
            <pc:sldMk cId="2108756818" sldId="414"/>
            <ac:spMk id="2" creationId="{F0F53989-740E-15EB-C1AF-3134FD5B78B1}"/>
          </ac:spMkLst>
        </pc:spChg>
      </pc:sldChg>
      <pc:sldChg chg="modSp mod">
        <pc:chgData name="Luke Wang" userId="69b7a984b809f2c0" providerId="LiveId" clId="{82475A04-CE8F-416B-9671-509DBD6EFC2F}" dt="2024-05-16T04:53:21.985" v="6053" actId="20577"/>
        <pc:sldMkLst>
          <pc:docMk/>
          <pc:sldMk cId="1557299230" sldId="418"/>
        </pc:sldMkLst>
        <pc:spChg chg="mod">
          <ac:chgData name="Luke Wang" userId="69b7a984b809f2c0" providerId="LiveId" clId="{82475A04-CE8F-416B-9671-509DBD6EFC2F}" dt="2024-05-16T04:53:21.985" v="6053" actId="20577"/>
          <ac:spMkLst>
            <pc:docMk/>
            <pc:sldMk cId="1557299230" sldId="418"/>
            <ac:spMk id="3" creationId="{A447EED2-2263-25E0-37BE-78FEBD7F7712}"/>
          </ac:spMkLst>
        </pc:spChg>
      </pc:sldChg>
      <pc:sldChg chg="addSp delSp modSp mod modAnim">
        <pc:chgData name="Luke Wang" userId="69b7a984b809f2c0" providerId="LiveId" clId="{82475A04-CE8F-416B-9671-509DBD6EFC2F}" dt="2024-05-16T04:33:14.539" v="6042"/>
        <pc:sldMkLst>
          <pc:docMk/>
          <pc:sldMk cId="2455380085" sldId="419"/>
        </pc:sldMkLst>
        <pc:spChg chg="del">
          <ac:chgData name="Luke Wang" userId="69b7a984b809f2c0" providerId="LiveId" clId="{82475A04-CE8F-416B-9671-509DBD6EFC2F}" dt="2024-05-16T04:25:17.101" v="5989" actId="478"/>
          <ac:spMkLst>
            <pc:docMk/>
            <pc:sldMk cId="2455380085" sldId="419"/>
            <ac:spMk id="2" creationId="{61906599-C682-496A-29AB-FBE15F78F78D}"/>
          </ac:spMkLst>
        </pc:spChg>
        <pc:spChg chg="add mod">
          <ac:chgData name="Luke Wang" userId="69b7a984b809f2c0" providerId="LiveId" clId="{82475A04-CE8F-416B-9671-509DBD6EFC2F}" dt="2024-05-16T04:25:17.101" v="5989" actId="478"/>
          <ac:spMkLst>
            <pc:docMk/>
            <pc:sldMk cId="2455380085" sldId="419"/>
            <ac:spMk id="7" creationId="{B2A2F6EB-FDDD-32EC-23F0-658FEC9461CD}"/>
          </ac:spMkLst>
        </pc:spChg>
        <pc:spChg chg="add mod ord">
          <ac:chgData name="Luke Wang" userId="69b7a984b809f2c0" providerId="LiveId" clId="{82475A04-CE8F-416B-9671-509DBD6EFC2F}" dt="2024-05-16T04:29:04.601" v="6012" actId="167"/>
          <ac:spMkLst>
            <pc:docMk/>
            <pc:sldMk cId="2455380085" sldId="419"/>
            <ac:spMk id="10" creationId="{DDFB037A-2D04-3C6B-D940-FD10DD3FD77C}"/>
          </ac:spMkLst>
        </pc:spChg>
        <pc:picChg chg="add del mod">
          <ac:chgData name="Luke Wang" userId="69b7a984b809f2c0" providerId="LiveId" clId="{82475A04-CE8F-416B-9671-509DBD6EFC2F}" dt="2024-05-16T04:25:28.446" v="5992" actId="478"/>
          <ac:picMkLst>
            <pc:docMk/>
            <pc:sldMk cId="2455380085" sldId="419"/>
            <ac:picMk id="5" creationId="{6FCA4DB2-75B2-04A0-81E3-ED158A79EE18}"/>
          </ac:picMkLst>
        </pc:picChg>
        <pc:picChg chg="add del mod">
          <ac:chgData name="Luke Wang" userId="69b7a984b809f2c0" providerId="LiveId" clId="{82475A04-CE8F-416B-9671-509DBD6EFC2F}" dt="2024-05-16T04:27:07.018" v="6004" actId="478"/>
          <ac:picMkLst>
            <pc:docMk/>
            <pc:sldMk cId="2455380085" sldId="419"/>
            <ac:picMk id="8" creationId="{AB831F62-94D8-1B14-5A3D-2C5ACD49FBBF}"/>
          </ac:picMkLst>
        </pc:picChg>
        <pc:picChg chg="add mod modCrop">
          <ac:chgData name="Luke Wang" userId="69b7a984b809f2c0" providerId="LiveId" clId="{82475A04-CE8F-416B-9671-509DBD6EFC2F}" dt="2024-05-16T04:32:38.736" v="6031" actId="732"/>
          <ac:picMkLst>
            <pc:docMk/>
            <pc:sldMk cId="2455380085" sldId="419"/>
            <ac:picMk id="9" creationId="{E0A03076-523A-05B3-B339-6DED8D58C611}"/>
          </ac:picMkLst>
        </pc:picChg>
        <pc:picChg chg="add mod">
          <ac:chgData name="Luke Wang" userId="69b7a984b809f2c0" providerId="LiveId" clId="{82475A04-CE8F-416B-9671-509DBD6EFC2F}" dt="2024-05-16T04:32:16.472" v="6026" actId="18131"/>
          <ac:picMkLst>
            <pc:docMk/>
            <pc:sldMk cId="2455380085" sldId="419"/>
            <ac:picMk id="1026" creationId="{B2091727-51F3-5418-2593-200392752B37}"/>
          </ac:picMkLst>
        </pc:picChg>
        <pc:picChg chg="add mod">
          <ac:chgData name="Luke Wang" userId="69b7a984b809f2c0" providerId="LiveId" clId="{82475A04-CE8F-416B-9671-509DBD6EFC2F}" dt="2024-05-16T04:33:00.296" v="6038" actId="18131"/>
          <ac:picMkLst>
            <pc:docMk/>
            <pc:sldMk cId="2455380085" sldId="419"/>
            <ac:picMk id="1028" creationId="{C3D3AC75-D93F-B3BB-4DD2-24F9AB484B5C}"/>
          </ac:picMkLst>
        </pc:picChg>
      </pc:sldChg>
      <pc:sldChg chg="modSp mod">
        <pc:chgData name="Luke Wang" userId="69b7a984b809f2c0" providerId="LiveId" clId="{82475A04-CE8F-416B-9671-509DBD6EFC2F}" dt="2024-05-16T02:22:42.843" v="3040" actId="20577"/>
        <pc:sldMkLst>
          <pc:docMk/>
          <pc:sldMk cId="4088832065" sldId="420"/>
        </pc:sldMkLst>
        <pc:spChg chg="mod">
          <ac:chgData name="Luke Wang" userId="69b7a984b809f2c0" providerId="LiveId" clId="{82475A04-CE8F-416B-9671-509DBD6EFC2F}" dt="2024-05-16T02:22:42.843" v="3040" actId="20577"/>
          <ac:spMkLst>
            <pc:docMk/>
            <pc:sldMk cId="4088832065" sldId="420"/>
            <ac:spMk id="3" creationId="{AC4CC071-8EF9-12FC-A5B5-51C6AD966809}"/>
          </ac:spMkLst>
        </pc:spChg>
      </pc:sldChg>
      <pc:sldChg chg="modSp mod">
        <pc:chgData name="Luke Wang" userId="69b7a984b809f2c0" providerId="LiveId" clId="{82475A04-CE8F-416B-9671-509DBD6EFC2F}" dt="2024-05-16T04:53:27.462" v="6060" actId="20577"/>
        <pc:sldMkLst>
          <pc:docMk/>
          <pc:sldMk cId="4205661276" sldId="423"/>
        </pc:sldMkLst>
        <pc:spChg chg="mod">
          <ac:chgData name="Luke Wang" userId="69b7a984b809f2c0" providerId="LiveId" clId="{82475A04-CE8F-416B-9671-509DBD6EFC2F}" dt="2024-05-16T04:53:27.462" v="6060" actId="20577"/>
          <ac:spMkLst>
            <pc:docMk/>
            <pc:sldMk cId="4205661276" sldId="423"/>
            <ac:spMk id="2" creationId="{1AC6BEB1-FAD0-DBFC-F871-8913D5A5ADA2}"/>
          </ac:spMkLst>
        </pc:spChg>
      </pc:sldChg>
      <pc:sldChg chg="addSp modSp mod">
        <pc:chgData name="Luke Wang" userId="69b7a984b809f2c0" providerId="LiveId" clId="{82475A04-CE8F-416B-9671-509DBD6EFC2F}" dt="2024-05-16T02:06:43.423" v="2535" actId="20577"/>
        <pc:sldMkLst>
          <pc:docMk/>
          <pc:sldMk cId="3883170765" sldId="424"/>
        </pc:sldMkLst>
        <pc:spChg chg="mod">
          <ac:chgData name="Luke Wang" userId="69b7a984b809f2c0" providerId="LiveId" clId="{82475A04-CE8F-416B-9671-509DBD6EFC2F}" dt="2024-05-16T02:06:43.423" v="2535" actId="20577"/>
          <ac:spMkLst>
            <pc:docMk/>
            <pc:sldMk cId="3883170765" sldId="424"/>
            <ac:spMk id="3" creationId="{12B4C392-72B3-9745-A474-083741153F82}"/>
          </ac:spMkLst>
        </pc:spChg>
        <pc:picChg chg="add mod">
          <ac:chgData name="Luke Wang" userId="69b7a984b809f2c0" providerId="LiveId" clId="{82475A04-CE8F-416B-9671-509DBD6EFC2F}" dt="2024-05-16T02:05:02.473" v="2482" actId="1076"/>
          <ac:picMkLst>
            <pc:docMk/>
            <pc:sldMk cId="3883170765" sldId="424"/>
            <ac:picMk id="5" creationId="{036B1403-A36F-AEC3-12AC-20474E410D33}"/>
          </ac:picMkLst>
        </pc:picChg>
      </pc:sldChg>
      <pc:sldChg chg="modSp mod">
        <pc:chgData name="Luke Wang" userId="69b7a984b809f2c0" providerId="LiveId" clId="{82475A04-CE8F-416B-9671-509DBD6EFC2F}" dt="2024-05-16T00:50:28.002" v="939" actId="27636"/>
        <pc:sldMkLst>
          <pc:docMk/>
          <pc:sldMk cId="2893550149" sldId="425"/>
        </pc:sldMkLst>
        <pc:spChg chg="mod">
          <ac:chgData name="Luke Wang" userId="69b7a984b809f2c0" providerId="LiveId" clId="{82475A04-CE8F-416B-9671-509DBD6EFC2F}" dt="2024-05-16T00:50:28.002" v="939" actId="27636"/>
          <ac:spMkLst>
            <pc:docMk/>
            <pc:sldMk cId="2893550149" sldId="425"/>
            <ac:spMk id="3" creationId="{C411072A-3ED7-6CFC-9369-F1FEE7EB9420}"/>
          </ac:spMkLst>
        </pc:spChg>
      </pc:sldChg>
      <pc:sldChg chg="modSp mod">
        <pc:chgData name="Luke Wang" userId="69b7a984b809f2c0" providerId="LiveId" clId="{82475A04-CE8F-416B-9671-509DBD6EFC2F}" dt="2024-05-16T04:53:42.644" v="6067" actId="20577"/>
        <pc:sldMkLst>
          <pc:docMk/>
          <pc:sldMk cId="4098951136" sldId="426"/>
        </pc:sldMkLst>
        <pc:spChg chg="mod">
          <ac:chgData name="Luke Wang" userId="69b7a984b809f2c0" providerId="LiveId" clId="{82475A04-CE8F-416B-9671-509DBD6EFC2F}" dt="2024-05-16T04:53:42.644" v="6067" actId="20577"/>
          <ac:spMkLst>
            <pc:docMk/>
            <pc:sldMk cId="4098951136" sldId="426"/>
            <ac:spMk id="3" creationId="{A447EED2-2263-25E0-37BE-78FEBD7F7712}"/>
          </ac:spMkLst>
        </pc:spChg>
      </pc:sldChg>
      <pc:sldChg chg="modSp mod">
        <pc:chgData name="Luke Wang" userId="69b7a984b809f2c0" providerId="LiveId" clId="{82475A04-CE8F-416B-9671-509DBD6EFC2F}" dt="2024-05-16T05:02:53.244" v="6092"/>
        <pc:sldMkLst>
          <pc:docMk/>
          <pc:sldMk cId="542930806" sldId="427"/>
        </pc:sldMkLst>
        <pc:spChg chg="mod">
          <ac:chgData name="Luke Wang" userId="69b7a984b809f2c0" providerId="LiveId" clId="{82475A04-CE8F-416B-9671-509DBD6EFC2F}" dt="2024-05-16T05:02:53.244" v="6092"/>
          <ac:spMkLst>
            <pc:docMk/>
            <pc:sldMk cId="542930806" sldId="427"/>
            <ac:spMk id="3" creationId="{AC4CC071-8EF9-12FC-A5B5-51C6AD966809}"/>
          </ac:spMkLst>
        </pc:spChg>
      </pc:sldChg>
      <pc:sldChg chg="addSp modSp mod">
        <pc:chgData name="Luke Wang" userId="69b7a984b809f2c0" providerId="LiveId" clId="{82475A04-CE8F-416B-9671-509DBD6EFC2F}" dt="2024-05-16T05:03:18.672" v="6102" actId="6549"/>
        <pc:sldMkLst>
          <pc:docMk/>
          <pc:sldMk cId="4150464212" sldId="428"/>
        </pc:sldMkLst>
        <pc:spChg chg="mod">
          <ac:chgData name="Luke Wang" userId="69b7a984b809f2c0" providerId="LiveId" clId="{82475A04-CE8F-416B-9671-509DBD6EFC2F}" dt="2024-05-16T02:22:58.302" v="3047" actId="20577"/>
          <ac:spMkLst>
            <pc:docMk/>
            <pc:sldMk cId="4150464212" sldId="428"/>
            <ac:spMk id="2" creationId="{19AF81CF-CA03-5327-F352-0C707F04677B}"/>
          </ac:spMkLst>
        </pc:spChg>
        <pc:spChg chg="mod">
          <ac:chgData name="Luke Wang" userId="69b7a984b809f2c0" providerId="LiveId" clId="{82475A04-CE8F-416B-9671-509DBD6EFC2F}" dt="2024-05-16T05:03:18.672" v="6102" actId="6549"/>
          <ac:spMkLst>
            <pc:docMk/>
            <pc:sldMk cId="4150464212" sldId="428"/>
            <ac:spMk id="3" creationId="{DBF3B8BF-1721-5B05-1388-69CE074B948A}"/>
          </ac:spMkLst>
        </pc:spChg>
        <pc:picChg chg="add mod">
          <ac:chgData name="Luke Wang" userId="69b7a984b809f2c0" providerId="LiveId" clId="{82475A04-CE8F-416B-9671-509DBD6EFC2F}" dt="2024-05-16T02:43:52.210" v="3480" actId="1076"/>
          <ac:picMkLst>
            <pc:docMk/>
            <pc:sldMk cId="4150464212" sldId="428"/>
            <ac:picMk id="6" creationId="{B558BF45-8CB2-220A-8796-C411F8064FF9}"/>
          </ac:picMkLst>
        </pc:picChg>
        <pc:picChg chg="add mod modCrop">
          <ac:chgData name="Luke Wang" userId="69b7a984b809f2c0" providerId="LiveId" clId="{82475A04-CE8F-416B-9671-509DBD6EFC2F}" dt="2024-05-16T02:42:41.144" v="3470" actId="732"/>
          <ac:picMkLst>
            <pc:docMk/>
            <pc:sldMk cId="4150464212" sldId="428"/>
            <ac:picMk id="7" creationId="{3795E03E-7E34-43CF-7735-DECEB82FA6D8}"/>
          </ac:picMkLst>
        </pc:picChg>
      </pc:sldChg>
      <pc:sldChg chg="addSp modSp mod">
        <pc:chgData name="Luke Wang" userId="69b7a984b809f2c0" providerId="LiveId" clId="{82475A04-CE8F-416B-9671-509DBD6EFC2F}" dt="2024-05-16T05:14:24.984" v="6957" actId="20577"/>
        <pc:sldMkLst>
          <pc:docMk/>
          <pc:sldMk cId="1261750524" sldId="429"/>
        </pc:sldMkLst>
        <pc:spChg chg="mod">
          <ac:chgData name="Luke Wang" userId="69b7a984b809f2c0" providerId="LiveId" clId="{82475A04-CE8F-416B-9671-509DBD6EFC2F}" dt="2024-05-16T02:23:05.339" v="3049" actId="6549"/>
          <ac:spMkLst>
            <pc:docMk/>
            <pc:sldMk cId="1261750524" sldId="429"/>
            <ac:spMk id="2" creationId="{415B261B-26FC-B3FE-D896-DE58B994950F}"/>
          </ac:spMkLst>
        </pc:spChg>
        <pc:spChg chg="mod">
          <ac:chgData name="Luke Wang" userId="69b7a984b809f2c0" providerId="LiveId" clId="{82475A04-CE8F-416B-9671-509DBD6EFC2F}" dt="2024-05-16T05:14:24.984" v="6957" actId="20577"/>
          <ac:spMkLst>
            <pc:docMk/>
            <pc:sldMk cId="1261750524" sldId="429"/>
            <ac:spMk id="3" creationId="{376E74B2-B3F6-1999-739F-3014555E8F33}"/>
          </ac:spMkLst>
        </pc:spChg>
        <pc:picChg chg="add mod">
          <ac:chgData name="Luke Wang" userId="69b7a984b809f2c0" providerId="LiveId" clId="{82475A04-CE8F-416B-9671-509DBD6EFC2F}" dt="2024-05-16T05:07:56.211" v="6269" actId="1076"/>
          <ac:picMkLst>
            <pc:docMk/>
            <pc:sldMk cId="1261750524" sldId="429"/>
            <ac:picMk id="5" creationId="{D11FE251-E683-462C-C6B5-294EA4049083}"/>
          </ac:picMkLst>
        </pc:picChg>
        <pc:picChg chg="add mod">
          <ac:chgData name="Luke Wang" userId="69b7a984b809f2c0" providerId="LiveId" clId="{82475A04-CE8F-416B-9671-509DBD6EFC2F}" dt="2024-05-16T05:07:50.081" v="6266" actId="1076"/>
          <ac:picMkLst>
            <pc:docMk/>
            <pc:sldMk cId="1261750524" sldId="429"/>
            <ac:picMk id="6" creationId="{9EFAED24-A2A1-4548-EB05-E8BA75B5ECDB}"/>
          </ac:picMkLst>
        </pc:picChg>
      </pc:sldChg>
      <pc:sldChg chg="modSp mod">
        <pc:chgData name="Luke Wang" userId="69b7a984b809f2c0" providerId="LiveId" clId="{82475A04-CE8F-416B-9671-509DBD6EFC2F}" dt="2024-05-16T02:27:44.077" v="3232" actId="20577"/>
        <pc:sldMkLst>
          <pc:docMk/>
          <pc:sldMk cId="2942642841" sldId="430"/>
        </pc:sldMkLst>
        <pc:spChg chg="mod">
          <ac:chgData name="Luke Wang" userId="69b7a984b809f2c0" providerId="LiveId" clId="{82475A04-CE8F-416B-9671-509DBD6EFC2F}" dt="2024-05-16T02:27:44.077" v="3232" actId="20577"/>
          <ac:spMkLst>
            <pc:docMk/>
            <pc:sldMk cId="2942642841" sldId="430"/>
            <ac:spMk id="3" creationId="{8B3A7351-3765-1FC4-B1E2-EE84B422B91E}"/>
          </ac:spMkLst>
        </pc:spChg>
      </pc:sldChg>
      <pc:sldChg chg="modSp new mod">
        <pc:chgData name="Luke Wang" userId="69b7a984b809f2c0" providerId="LiveId" clId="{82475A04-CE8F-416B-9671-509DBD6EFC2F}" dt="2024-05-16T00:50:44.762" v="965" actId="20577"/>
        <pc:sldMkLst>
          <pc:docMk/>
          <pc:sldMk cId="2178479073" sldId="435"/>
        </pc:sldMkLst>
        <pc:spChg chg="mod">
          <ac:chgData name="Luke Wang" userId="69b7a984b809f2c0" providerId="LiveId" clId="{82475A04-CE8F-416B-9671-509DBD6EFC2F}" dt="2024-05-16T00:50:44.762" v="965" actId="20577"/>
          <ac:spMkLst>
            <pc:docMk/>
            <pc:sldMk cId="2178479073" sldId="435"/>
            <ac:spMk id="2" creationId="{DA52E0BC-5269-FA95-06B6-C45EF5E1F546}"/>
          </ac:spMkLst>
        </pc:spChg>
      </pc:sldChg>
      <pc:sldChg chg="modSp new mod">
        <pc:chgData name="Luke Wang" userId="69b7a984b809f2c0" providerId="LiveId" clId="{82475A04-CE8F-416B-9671-509DBD6EFC2F}" dt="2024-05-16T00:51:30.824" v="991" actId="20577"/>
        <pc:sldMkLst>
          <pc:docMk/>
          <pc:sldMk cId="3892183086" sldId="436"/>
        </pc:sldMkLst>
        <pc:spChg chg="mod">
          <ac:chgData name="Luke Wang" userId="69b7a984b809f2c0" providerId="LiveId" clId="{82475A04-CE8F-416B-9671-509DBD6EFC2F}" dt="2024-05-16T00:51:30.824" v="991" actId="20577"/>
          <ac:spMkLst>
            <pc:docMk/>
            <pc:sldMk cId="3892183086" sldId="436"/>
            <ac:spMk id="2" creationId="{E078ED0A-A8DD-B975-4E02-9188A16C4C6F}"/>
          </ac:spMkLst>
        </pc:spChg>
      </pc:sldChg>
      <pc:sldChg chg="addSp modSp new mod">
        <pc:chgData name="Luke Wang" userId="69b7a984b809f2c0" providerId="LiveId" clId="{82475A04-CE8F-416B-9671-509DBD6EFC2F}" dt="2024-05-16T02:14:54.429" v="2941" actId="20577"/>
        <pc:sldMkLst>
          <pc:docMk/>
          <pc:sldMk cId="1807506197" sldId="437"/>
        </pc:sldMkLst>
        <pc:spChg chg="mod">
          <ac:chgData name="Luke Wang" userId="69b7a984b809f2c0" providerId="LiveId" clId="{82475A04-CE8F-416B-9671-509DBD6EFC2F}" dt="2024-05-16T00:52:17.178" v="1099" actId="20577"/>
          <ac:spMkLst>
            <pc:docMk/>
            <pc:sldMk cId="1807506197" sldId="437"/>
            <ac:spMk id="2" creationId="{3BEEBDEC-957D-E54F-849D-1EB5A2D401E9}"/>
          </ac:spMkLst>
        </pc:spChg>
        <pc:spChg chg="mod">
          <ac:chgData name="Luke Wang" userId="69b7a984b809f2c0" providerId="LiveId" clId="{82475A04-CE8F-416B-9671-509DBD6EFC2F}" dt="2024-05-16T02:14:54.429" v="2941" actId="20577"/>
          <ac:spMkLst>
            <pc:docMk/>
            <pc:sldMk cId="1807506197" sldId="437"/>
            <ac:spMk id="3" creationId="{AC624EA6-3726-F3ED-A5A9-9CB518FAA14B}"/>
          </ac:spMkLst>
        </pc:spChg>
        <pc:picChg chg="add mod">
          <ac:chgData name="Luke Wang" userId="69b7a984b809f2c0" providerId="LiveId" clId="{82475A04-CE8F-416B-9671-509DBD6EFC2F}" dt="2024-05-16T02:12:48.097" v="2804" actId="1076"/>
          <ac:picMkLst>
            <pc:docMk/>
            <pc:sldMk cId="1807506197" sldId="437"/>
            <ac:picMk id="5" creationId="{D11A3A23-34CF-8267-F9B0-1D8F75EA76AC}"/>
          </ac:picMkLst>
        </pc:picChg>
      </pc:sldChg>
      <pc:sldChg chg="addSp modSp new mod modAnim">
        <pc:chgData name="Luke Wang" userId="69b7a984b809f2c0" providerId="LiveId" clId="{82475A04-CE8F-416B-9671-509DBD6EFC2F}" dt="2024-05-16T01:19:19.421" v="1413"/>
        <pc:sldMkLst>
          <pc:docMk/>
          <pc:sldMk cId="366743566" sldId="438"/>
        </pc:sldMkLst>
        <pc:spChg chg="mod">
          <ac:chgData name="Luke Wang" userId="69b7a984b809f2c0" providerId="LiveId" clId="{82475A04-CE8F-416B-9671-509DBD6EFC2F}" dt="2024-05-16T00:52:29.264" v="1126" actId="20577"/>
          <ac:spMkLst>
            <pc:docMk/>
            <pc:sldMk cId="366743566" sldId="438"/>
            <ac:spMk id="2" creationId="{A7217CDE-F281-DFF1-E102-0251590F6E3C}"/>
          </ac:spMkLst>
        </pc:spChg>
        <pc:spChg chg="mod">
          <ac:chgData name="Luke Wang" userId="69b7a984b809f2c0" providerId="LiveId" clId="{82475A04-CE8F-416B-9671-509DBD6EFC2F}" dt="2024-05-16T01:16:54.620" v="1401" actId="14100"/>
          <ac:spMkLst>
            <pc:docMk/>
            <pc:sldMk cId="366743566" sldId="438"/>
            <ac:spMk id="3" creationId="{2B163CCE-9257-9CF0-7A60-AE70A734395E}"/>
          </ac:spMkLst>
        </pc:spChg>
        <pc:picChg chg="add mod">
          <ac:chgData name="Luke Wang" userId="69b7a984b809f2c0" providerId="LiveId" clId="{82475A04-CE8F-416B-9671-509DBD6EFC2F}" dt="2024-05-16T01:17:00.076" v="1403" actId="1076"/>
          <ac:picMkLst>
            <pc:docMk/>
            <pc:sldMk cId="366743566" sldId="438"/>
            <ac:picMk id="6" creationId="{1F911294-84D4-1FD5-1975-E09DBC5373A5}"/>
          </ac:picMkLst>
        </pc:picChg>
        <pc:picChg chg="add mod modCrop">
          <ac:chgData name="Luke Wang" userId="69b7a984b809f2c0" providerId="LiveId" clId="{82475A04-CE8F-416B-9671-509DBD6EFC2F}" dt="2024-05-16T01:17:24.139" v="1408" actId="1076"/>
          <ac:picMkLst>
            <pc:docMk/>
            <pc:sldMk cId="366743566" sldId="438"/>
            <ac:picMk id="7" creationId="{B292B232-0F74-2307-D3B2-29128E1F7B2A}"/>
          </ac:picMkLst>
        </pc:picChg>
        <pc:picChg chg="add mod modCrop">
          <ac:chgData name="Luke Wang" userId="69b7a984b809f2c0" providerId="LiveId" clId="{82475A04-CE8F-416B-9671-509DBD6EFC2F}" dt="2024-05-16T01:17:24.139" v="1408" actId="1076"/>
          <ac:picMkLst>
            <pc:docMk/>
            <pc:sldMk cId="366743566" sldId="438"/>
            <ac:picMk id="8" creationId="{E00C71D2-006F-CABF-9223-A94DE8AA4998}"/>
          </ac:picMkLst>
        </pc:picChg>
        <pc:picChg chg="add mod">
          <ac:chgData name="Luke Wang" userId="69b7a984b809f2c0" providerId="LiveId" clId="{82475A04-CE8F-416B-9671-509DBD6EFC2F}" dt="2024-05-16T01:19:16.459" v="1412" actId="1076"/>
          <ac:picMkLst>
            <pc:docMk/>
            <pc:sldMk cId="366743566" sldId="438"/>
            <ac:picMk id="10" creationId="{B841B978-C556-4E05-8CC5-A7BEB0C16B45}"/>
          </ac:picMkLst>
        </pc:picChg>
      </pc:sldChg>
      <pc:sldChg chg="addSp modSp new mod">
        <pc:chgData name="Luke Wang" userId="69b7a984b809f2c0" providerId="LiveId" clId="{82475A04-CE8F-416B-9671-509DBD6EFC2F}" dt="2024-05-16T01:56:34.329" v="2114" actId="14100"/>
        <pc:sldMkLst>
          <pc:docMk/>
          <pc:sldMk cId="183743051" sldId="439"/>
        </pc:sldMkLst>
        <pc:spChg chg="mod">
          <ac:chgData name="Luke Wang" userId="69b7a984b809f2c0" providerId="LiveId" clId="{82475A04-CE8F-416B-9671-509DBD6EFC2F}" dt="2024-05-16T01:28:28.027" v="1455" actId="20577"/>
          <ac:spMkLst>
            <pc:docMk/>
            <pc:sldMk cId="183743051" sldId="439"/>
            <ac:spMk id="2" creationId="{FEE45BD9-FF60-26F4-4612-E0666AF83E31}"/>
          </ac:spMkLst>
        </pc:spChg>
        <pc:spChg chg="mod">
          <ac:chgData name="Luke Wang" userId="69b7a984b809f2c0" providerId="LiveId" clId="{82475A04-CE8F-416B-9671-509DBD6EFC2F}" dt="2024-05-16T01:56:18.786" v="2109" actId="20577"/>
          <ac:spMkLst>
            <pc:docMk/>
            <pc:sldMk cId="183743051" sldId="439"/>
            <ac:spMk id="3" creationId="{22098B90-3B9D-9373-1554-F79CB4E4C5B0}"/>
          </ac:spMkLst>
        </pc:spChg>
        <pc:picChg chg="add mod">
          <ac:chgData name="Luke Wang" userId="69b7a984b809f2c0" providerId="LiveId" clId="{82475A04-CE8F-416B-9671-509DBD6EFC2F}" dt="2024-05-16T01:56:34.329" v="2114" actId="14100"/>
          <ac:picMkLst>
            <pc:docMk/>
            <pc:sldMk cId="183743051" sldId="439"/>
            <ac:picMk id="5" creationId="{B4C843D7-E717-B152-4E73-FD281E8BF501}"/>
          </ac:picMkLst>
        </pc:picChg>
        <pc:picChg chg="add mod">
          <ac:chgData name="Luke Wang" userId="69b7a984b809f2c0" providerId="LiveId" clId="{82475A04-CE8F-416B-9671-509DBD6EFC2F}" dt="2024-05-16T01:56:31.514" v="2112" actId="1076"/>
          <ac:picMkLst>
            <pc:docMk/>
            <pc:sldMk cId="183743051" sldId="439"/>
            <ac:picMk id="6" creationId="{17647FDA-C46A-0D40-1312-9986CB9C2614}"/>
          </ac:picMkLst>
        </pc:picChg>
      </pc:sldChg>
      <pc:sldChg chg="new del">
        <pc:chgData name="Luke Wang" userId="69b7a984b809f2c0" providerId="LiveId" clId="{82475A04-CE8F-416B-9671-509DBD6EFC2F}" dt="2024-05-16T01:29:16.425" v="1457" actId="47"/>
        <pc:sldMkLst>
          <pc:docMk/>
          <pc:sldMk cId="2836256788" sldId="440"/>
        </pc:sldMkLst>
      </pc:sldChg>
      <pc:sldChg chg="addSp modSp new mod ord">
        <pc:chgData name="Luke Wang" userId="69b7a984b809f2c0" providerId="LiveId" clId="{82475A04-CE8F-416B-9671-509DBD6EFC2F}" dt="2024-05-16T01:40:35.090" v="1666" actId="14100"/>
        <pc:sldMkLst>
          <pc:docMk/>
          <pc:sldMk cId="3707274458" sldId="440"/>
        </pc:sldMkLst>
        <pc:spChg chg="mod">
          <ac:chgData name="Luke Wang" userId="69b7a984b809f2c0" providerId="LiveId" clId="{82475A04-CE8F-416B-9671-509DBD6EFC2F}" dt="2024-05-16T01:29:28.028" v="1468" actId="20577"/>
          <ac:spMkLst>
            <pc:docMk/>
            <pc:sldMk cId="3707274458" sldId="440"/>
            <ac:spMk id="2" creationId="{5E3B2F5E-2954-DD32-7781-947C55EA2F22}"/>
          </ac:spMkLst>
        </pc:spChg>
        <pc:spChg chg="mod">
          <ac:chgData name="Luke Wang" userId="69b7a984b809f2c0" providerId="LiveId" clId="{82475A04-CE8F-416B-9671-509DBD6EFC2F}" dt="2024-05-16T01:40:35.090" v="1666" actId="14100"/>
          <ac:spMkLst>
            <pc:docMk/>
            <pc:sldMk cId="3707274458" sldId="440"/>
            <ac:spMk id="3" creationId="{4CA5968A-CB7C-C2FF-76F8-B8CCC6467A24}"/>
          </ac:spMkLst>
        </pc:spChg>
        <pc:spChg chg="add mod">
          <ac:chgData name="Luke Wang" userId="69b7a984b809f2c0" providerId="LiveId" clId="{82475A04-CE8F-416B-9671-509DBD6EFC2F}" dt="2024-05-16T01:40:04.257" v="1664" actId="1076"/>
          <ac:spMkLst>
            <pc:docMk/>
            <pc:sldMk cId="3707274458" sldId="440"/>
            <ac:spMk id="7" creationId="{980EEA9B-B3A6-99F4-1304-96BBFC35D907}"/>
          </ac:spMkLst>
        </pc:spChg>
        <pc:picChg chg="add mod">
          <ac:chgData name="Luke Wang" userId="69b7a984b809f2c0" providerId="LiveId" clId="{82475A04-CE8F-416B-9671-509DBD6EFC2F}" dt="2024-05-16T01:40:04.257" v="1664" actId="1076"/>
          <ac:picMkLst>
            <pc:docMk/>
            <pc:sldMk cId="3707274458" sldId="440"/>
            <ac:picMk id="6" creationId="{99AF4AE5-0120-45B1-0EBD-B89D502E2E81}"/>
          </ac:picMkLst>
        </pc:picChg>
      </pc:sldChg>
      <pc:sldChg chg="add">
        <pc:chgData name="Luke Wang" userId="69b7a984b809f2c0" providerId="LiveId" clId="{82475A04-CE8F-416B-9671-509DBD6EFC2F}" dt="2024-05-16T01:40:40.070" v="1667"/>
        <pc:sldMkLst>
          <pc:docMk/>
          <pc:sldMk cId="3022635793" sldId="441"/>
        </pc:sldMkLst>
      </pc:sldChg>
      <pc:sldChg chg="addSp modSp new mod">
        <pc:chgData name="Luke Wang" userId="69b7a984b809f2c0" providerId="LiveId" clId="{82475A04-CE8F-416B-9671-509DBD6EFC2F}" dt="2024-05-16T04:02:57.706" v="5148" actId="20577"/>
        <pc:sldMkLst>
          <pc:docMk/>
          <pc:sldMk cId="2720391626" sldId="442"/>
        </pc:sldMkLst>
        <pc:spChg chg="mod">
          <ac:chgData name="Luke Wang" userId="69b7a984b809f2c0" providerId="LiveId" clId="{82475A04-CE8F-416B-9671-509DBD6EFC2F}" dt="2024-05-16T04:02:57.706" v="5148" actId="20577"/>
          <ac:spMkLst>
            <pc:docMk/>
            <pc:sldMk cId="2720391626" sldId="442"/>
            <ac:spMk id="2" creationId="{1F7D1423-636B-7D59-E977-972C13D65286}"/>
          </ac:spMkLst>
        </pc:spChg>
        <pc:spChg chg="mod">
          <ac:chgData name="Luke Wang" userId="69b7a984b809f2c0" providerId="LiveId" clId="{82475A04-CE8F-416B-9671-509DBD6EFC2F}" dt="2024-05-16T03:34:36.237" v="4157" actId="20577"/>
          <ac:spMkLst>
            <pc:docMk/>
            <pc:sldMk cId="2720391626" sldId="442"/>
            <ac:spMk id="3" creationId="{BD087345-454E-F4FE-B089-25C0BDF79A06}"/>
          </ac:spMkLst>
        </pc:spChg>
        <pc:picChg chg="add mod">
          <ac:chgData name="Luke Wang" userId="69b7a984b809f2c0" providerId="LiveId" clId="{82475A04-CE8F-416B-9671-509DBD6EFC2F}" dt="2024-05-16T03:33:48.346" v="4110" actId="1076"/>
          <ac:picMkLst>
            <pc:docMk/>
            <pc:sldMk cId="2720391626" sldId="442"/>
            <ac:picMk id="5" creationId="{BD7504C7-F67E-7FCB-30E3-7642A495996A}"/>
          </ac:picMkLst>
        </pc:picChg>
      </pc:sldChg>
      <pc:sldChg chg="addSp delSp modSp new mod">
        <pc:chgData name="Luke Wang" userId="69b7a984b809f2c0" providerId="LiveId" clId="{82475A04-CE8F-416B-9671-509DBD6EFC2F}" dt="2024-05-16T04:54:27.307" v="6071"/>
        <pc:sldMkLst>
          <pc:docMk/>
          <pc:sldMk cId="429341294" sldId="443"/>
        </pc:sldMkLst>
        <pc:spChg chg="mod">
          <ac:chgData name="Luke Wang" userId="69b7a984b809f2c0" providerId="LiveId" clId="{82475A04-CE8F-416B-9671-509DBD6EFC2F}" dt="2024-05-16T04:05:08.687" v="5172" actId="20577"/>
          <ac:spMkLst>
            <pc:docMk/>
            <pc:sldMk cId="429341294" sldId="443"/>
            <ac:spMk id="2" creationId="{B5AE3102-C25B-F9AA-A33E-13700B2AE046}"/>
          </ac:spMkLst>
        </pc:spChg>
        <pc:spChg chg="mod">
          <ac:chgData name="Luke Wang" userId="69b7a984b809f2c0" providerId="LiveId" clId="{82475A04-CE8F-416B-9671-509DBD6EFC2F}" dt="2024-05-16T04:54:27.307" v="6071"/>
          <ac:spMkLst>
            <pc:docMk/>
            <pc:sldMk cId="429341294" sldId="443"/>
            <ac:spMk id="3" creationId="{6A4159B3-79E5-130D-90BA-5EDBB83350A4}"/>
          </ac:spMkLst>
        </pc:spChg>
        <pc:picChg chg="add del mod">
          <ac:chgData name="Luke Wang" userId="69b7a984b809f2c0" providerId="LiveId" clId="{82475A04-CE8F-416B-9671-509DBD6EFC2F}" dt="2024-05-16T04:19:58.800" v="5976" actId="478"/>
          <ac:picMkLst>
            <pc:docMk/>
            <pc:sldMk cId="429341294" sldId="443"/>
            <ac:picMk id="6" creationId="{2FAB77F4-8B86-C0AA-C826-87890E5CB2BE}"/>
          </ac:picMkLst>
        </pc:picChg>
      </pc:sldChg>
      <pc:sldChg chg="addSp modSp new mod">
        <pc:chgData name="Luke Wang" userId="69b7a984b809f2c0" providerId="LiveId" clId="{82475A04-CE8F-416B-9671-509DBD6EFC2F}" dt="2024-05-16T03:31:02.983" v="3921" actId="20577"/>
        <pc:sldMkLst>
          <pc:docMk/>
          <pc:sldMk cId="1897171358" sldId="444"/>
        </pc:sldMkLst>
        <pc:spChg chg="mod">
          <ac:chgData name="Luke Wang" userId="69b7a984b809f2c0" providerId="LiveId" clId="{82475A04-CE8F-416B-9671-509DBD6EFC2F}" dt="2024-05-16T02:22:33.924" v="3033" actId="20577"/>
          <ac:spMkLst>
            <pc:docMk/>
            <pc:sldMk cId="1897171358" sldId="444"/>
            <ac:spMk id="2" creationId="{4907D178-1EB4-28A8-B1F1-B66D6FAA9EC1}"/>
          </ac:spMkLst>
        </pc:spChg>
        <pc:spChg chg="mod">
          <ac:chgData name="Luke Wang" userId="69b7a984b809f2c0" providerId="LiveId" clId="{82475A04-CE8F-416B-9671-509DBD6EFC2F}" dt="2024-05-16T03:31:02.983" v="3921" actId="20577"/>
          <ac:spMkLst>
            <pc:docMk/>
            <pc:sldMk cId="1897171358" sldId="444"/>
            <ac:spMk id="3" creationId="{306A6CB5-2CC8-BB86-55D7-0EB763C928D0}"/>
          </ac:spMkLst>
        </pc:spChg>
        <pc:picChg chg="add mod modCrop">
          <ac:chgData name="Luke Wang" userId="69b7a984b809f2c0" providerId="LiveId" clId="{82475A04-CE8F-416B-9671-509DBD6EFC2F}" dt="2024-05-16T03:30:33.331" v="3833" actId="14100"/>
          <ac:picMkLst>
            <pc:docMk/>
            <pc:sldMk cId="1897171358" sldId="444"/>
            <ac:picMk id="5" creationId="{6964EB41-800B-1853-678C-C2979B792377}"/>
          </ac:picMkLst>
        </pc:picChg>
      </pc:sldChg>
      <pc:sldChg chg="addSp modSp new mod">
        <pc:chgData name="Luke Wang" userId="69b7a984b809f2c0" providerId="LiveId" clId="{82475A04-CE8F-416B-9671-509DBD6EFC2F}" dt="2024-05-16T05:13:40.891" v="6883" actId="1076"/>
        <pc:sldMkLst>
          <pc:docMk/>
          <pc:sldMk cId="2415379946" sldId="445"/>
        </pc:sldMkLst>
        <pc:spChg chg="mod">
          <ac:chgData name="Luke Wang" userId="69b7a984b809f2c0" providerId="LiveId" clId="{82475A04-CE8F-416B-9671-509DBD6EFC2F}" dt="2024-05-16T02:24:21.029" v="3106" actId="20577"/>
          <ac:spMkLst>
            <pc:docMk/>
            <pc:sldMk cId="2415379946" sldId="445"/>
            <ac:spMk id="2" creationId="{5A957E07-216E-6728-D654-9BCFB72CE02D}"/>
          </ac:spMkLst>
        </pc:spChg>
        <pc:spChg chg="mod">
          <ac:chgData name="Luke Wang" userId="69b7a984b809f2c0" providerId="LiveId" clId="{82475A04-CE8F-416B-9671-509DBD6EFC2F}" dt="2024-05-16T05:13:39.060" v="6882" actId="14100"/>
          <ac:spMkLst>
            <pc:docMk/>
            <pc:sldMk cId="2415379946" sldId="445"/>
            <ac:spMk id="3" creationId="{41C5C1D1-E62B-7210-E106-9AB580F44198}"/>
          </ac:spMkLst>
        </pc:spChg>
        <pc:picChg chg="add mod">
          <ac:chgData name="Luke Wang" userId="69b7a984b809f2c0" providerId="LiveId" clId="{82475A04-CE8F-416B-9671-509DBD6EFC2F}" dt="2024-05-16T05:13:40.891" v="6883" actId="1076"/>
          <ac:picMkLst>
            <pc:docMk/>
            <pc:sldMk cId="2415379946" sldId="445"/>
            <ac:picMk id="5" creationId="{CB67B2CE-C8A0-E473-96B5-8DBF8EF8797B}"/>
          </ac:picMkLst>
        </pc:picChg>
      </pc:sldChg>
      <pc:sldChg chg="addSp delSp modSp new mod">
        <pc:chgData name="Luke Wang" userId="69b7a984b809f2c0" providerId="LiveId" clId="{82475A04-CE8F-416B-9671-509DBD6EFC2F}" dt="2024-05-16T05:47:04.835" v="7419" actId="20577"/>
        <pc:sldMkLst>
          <pc:docMk/>
          <pc:sldMk cId="1390579591" sldId="446"/>
        </pc:sldMkLst>
        <pc:spChg chg="mod">
          <ac:chgData name="Luke Wang" userId="69b7a984b809f2c0" providerId="LiveId" clId="{82475A04-CE8F-416B-9671-509DBD6EFC2F}" dt="2024-05-16T05:17:33.631" v="7031" actId="1076"/>
          <ac:spMkLst>
            <pc:docMk/>
            <pc:sldMk cId="1390579591" sldId="446"/>
            <ac:spMk id="2" creationId="{2065C33F-3362-CAA0-6254-F09A9D533ABD}"/>
          </ac:spMkLst>
        </pc:spChg>
        <pc:spChg chg="mod">
          <ac:chgData name="Luke Wang" userId="69b7a984b809f2c0" providerId="LiveId" clId="{82475A04-CE8F-416B-9671-509DBD6EFC2F}" dt="2024-05-16T05:47:04.835" v="7419" actId="20577"/>
          <ac:spMkLst>
            <pc:docMk/>
            <pc:sldMk cId="1390579591" sldId="446"/>
            <ac:spMk id="3" creationId="{8BFF5A8A-410E-60E3-0B35-0A77AC8B2143}"/>
          </ac:spMkLst>
        </pc:spChg>
        <pc:picChg chg="add del mod">
          <ac:chgData name="Luke Wang" userId="69b7a984b809f2c0" providerId="LiveId" clId="{82475A04-CE8F-416B-9671-509DBD6EFC2F}" dt="2024-05-16T05:17:03.890" v="7016" actId="22"/>
          <ac:picMkLst>
            <pc:docMk/>
            <pc:sldMk cId="1390579591" sldId="446"/>
            <ac:picMk id="6" creationId="{F29B4F1F-9A0A-2FB3-3F36-AF297A4BFE0E}"/>
          </ac:picMkLst>
        </pc:picChg>
        <pc:picChg chg="add mod">
          <ac:chgData name="Luke Wang" userId="69b7a984b809f2c0" providerId="LiveId" clId="{82475A04-CE8F-416B-9671-509DBD6EFC2F}" dt="2024-05-16T05:17:24.654" v="7025" actId="1037"/>
          <ac:picMkLst>
            <pc:docMk/>
            <pc:sldMk cId="1390579591" sldId="446"/>
            <ac:picMk id="8" creationId="{23531E42-D5F1-21F7-186F-356384CD989C}"/>
          </ac:picMkLst>
        </pc:picChg>
        <pc:picChg chg="add mod">
          <ac:chgData name="Luke Wang" userId="69b7a984b809f2c0" providerId="LiveId" clId="{82475A04-CE8F-416B-9671-509DBD6EFC2F}" dt="2024-05-16T05:17:26.981" v="7029" actId="1038"/>
          <ac:picMkLst>
            <pc:docMk/>
            <pc:sldMk cId="1390579591" sldId="446"/>
            <ac:picMk id="10" creationId="{B2B4FDA2-6FA7-7C72-555C-63986593FC31}"/>
          </ac:picMkLst>
        </pc:picChg>
      </pc:sldChg>
      <pc:sldChg chg="modSp new mod">
        <pc:chgData name="Luke Wang" userId="69b7a984b809f2c0" providerId="LiveId" clId="{82475A04-CE8F-416B-9671-509DBD6EFC2F}" dt="2024-05-16T02:27:49.419" v="3243" actId="20577"/>
        <pc:sldMkLst>
          <pc:docMk/>
          <pc:sldMk cId="1325439232" sldId="447"/>
        </pc:sldMkLst>
        <pc:spChg chg="mod">
          <ac:chgData name="Luke Wang" userId="69b7a984b809f2c0" providerId="LiveId" clId="{82475A04-CE8F-416B-9671-509DBD6EFC2F}" dt="2024-05-16T02:27:49.419" v="3243" actId="20577"/>
          <ac:spMkLst>
            <pc:docMk/>
            <pc:sldMk cId="1325439232" sldId="447"/>
            <ac:spMk id="2" creationId="{4F3C1293-DB93-1DCD-6C31-A501A0A6F2CA}"/>
          </ac:spMkLst>
        </pc:spChg>
      </pc:sldChg>
      <pc:sldChg chg="modSp new mod">
        <pc:chgData name="Luke Wang" userId="69b7a984b809f2c0" providerId="LiveId" clId="{82475A04-CE8F-416B-9671-509DBD6EFC2F}" dt="2024-05-16T02:33:05.148" v="3260"/>
        <pc:sldMkLst>
          <pc:docMk/>
          <pc:sldMk cId="3924988442" sldId="448"/>
        </pc:sldMkLst>
        <pc:spChg chg="mod">
          <ac:chgData name="Luke Wang" userId="69b7a984b809f2c0" providerId="LiveId" clId="{82475A04-CE8F-416B-9671-509DBD6EFC2F}" dt="2024-05-16T02:33:05.148" v="3260"/>
          <ac:spMkLst>
            <pc:docMk/>
            <pc:sldMk cId="3924988442" sldId="448"/>
            <ac:spMk id="2" creationId="{01E92636-D74D-81A1-59FB-B4048DCA8FF2}"/>
          </ac:spMkLst>
        </pc:spChg>
      </pc:sldChg>
      <pc:sldChg chg="modSp new mod">
        <pc:chgData name="Luke Wang" userId="69b7a984b809f2c0" providerId="LiveId" clId="{82475A04-CE8F-416B-9671-509DBD6EFC2F}" dt="2024-05-16T02:34:54.239" v="3324" actId="20577"/>
        <pc:sldMkLst>
          <pc:docMk/>
          <pc:sldMk cId="841388620" sldId="449"/>
        </pc:sldMkLst>
        <pc:spChg chg="mod">
          <ac:chgData name="Luke Wang" userId="69b7a984b809f2c0" providerId="LiveId" clId="{82475A04-CE8F-416B-9671-509DBD6EFC2F}" dt="2024-05-16T02:34:34.523" v="3290" actId="20577"/>
          <ac:spMkLst>
            <pc:docMk/>
            <pc:sldMk cId="841388620" sldId="449"/>
            <ac:spMk id="2" creationId="{89FDA3A8-F029-A2E4-74DA-FB910E9A377D}"/>
          </ac:spMkLst>
        </pc:spChg>
        <pc:spChg chg="mod">
          <ac:chgData name="Luke Wang" userId="69b7a984b809f2c0" providerId="LiveId" clId="{82475A04-CE8F-416B-9671-509DBD6EFC2F}" dt="2024-05-16T02:34:54.239" v="3324" actId="20577"/>
          <ac:spMkLst>
            <pc:docMk/>
            <pc:sldMk cId="841388620" sldId="449"/>
            <ac:spMk id="3" creationId="{5886B387-5793-A491-510C-7477FEF89BD3}"/>
          </ac:spMkLst>
        </pc:spChg>
      </pc:sldChg>
      <pc:sldChg chg="addSp modSp new mod modAnim">
        <pc:chgData name="Luke Wang" userId="69b7a984b809f2c0" providerId="LiveId" clId="{82475A04-CE8F-416B-9671-509DBD6EFC2F}" dt="2024-05-16T04:20:39.640" v="5978" actId="14100"/>
        <pc:sldMkLst>
          <pc:docMk/>
          <pc:sldMk cId="2070187510" sldId="450"/>
        </pc:sldMkLst>
        <pc:spChg chg="mod">
          <ac:chgData name="Luke Wang" userId="69b7a984b809f2c0" providerId="LiveId" clId="{82475A04-CE8F-416B-9671-509DBD6EFC2F}" dt="2024-05-16T03:45:35.116" v="4249" actId="404"/>
          <ac:spMkLst>
            <pc:docMk/>
            <pc:sldMk cId="2070187510" sldId="450"/>
            <ac:spMk id="2" creationId="{80908337-75E8-3F49-4ACD-23AB9E607A0F}"/>
          </ac:spMkLst>
        </pc:spChg>
        <pc:spChg chg="mod">
          <ac:chgData name="Luke Wang" userId="69b7a984b809f2c0" providerId="LiveId" clId="{82475A04-CE8F-416B-9671-509DBD6EFC2F}" dt="2024-05-16T04:02:05.053" v="5123" actId="20577"/>
          <ac:spMkLst>
            <pc:docMk/>
            <pc:sldMk cId="2070187510" sldId="450"/>
            <ac:spMk id="3" creationId="{48353EF8-B338-E35C-6446-7A3EF36F9C91}"/>
          </ac:spMkLst>
        </pc:spChg>
        <pc:picChg chg="add mod">
          <ac:chgData name="Luke Wang" userId="69b7a984b809f2c0" providerId="LiveId" clId="{82475A04-CE8F-416B-9671-509DBD6EFC2F}" dt="2024-05-16T04:20:39.640" v="5978" actId="14100"/>
          <ac:picMkLst>
            <pc:docMk/>
            <pc:sldMk cId="2070187510" sldId="450"/>
            <ac:picMk id="6" creationId="{C30A903C-D61E-CBCD-862C-BFA50735B355}"/>
          </ac:picMkLst>
        </pc:picChg>
      </pc:sldChg>
      <pc:sldChg chg="addSp modSp new mod">
        <pc:chgData name="Luke Wang" userId="69b7a984b809f2c0" providerId="LiveId" clId="{82475A04-CE8F-416B-9671-509DBD6EFC2F}" dt="2024-05-16T04:54:53.154" v="6078" actId="1076"/>
        <pc:sldMkLst>
          <pc:docMk/>
          <pc:sldMk cId="2194427723" sldId="451"/>
        </pc:sldMkLst>
        <pc:spChg chg="mod">
          <ac:chgData name="Luke Wang" userId="69b7a984b809f2c0" providerId="LiveId" clId="{82475A04-CE8F-416B-9671-509DBD6EFC2F}" dt="2024-05-16T04:18:53.670" v="5940" actId="20577"/>
          <ac:spMkLst>
            <pc:docMk/>
            <pc:sldMk cId="2194427723" sldId="451"/>
            <ac:spMk id="2" creationId="{C6B0B122-1A57-F131-9BA6-84692DEA4CAD}"/>
          </ac:spMkLst>
        </pc:spChg>
        <pc:spChg chg="mod">
          <ac:chgData name="Luke Wang" userId="69b7a984b809f2c0" providerId="LiveId" clId="{82475A04-CE8F-416B-9671-509DBD6EFC2F}" dt="2024-05-16T04:54:45.444" v="6077" actId="20577"/>
          <ac:spMkLst>
            <pc:docMk/>
            <pc:sldMk cId="2194427723" sldId="451"/>
            <ac:spMk id="3" creationId="{A0E2DACF-F4CB-6DA0-14AB-2D008E27DFA6}"/>
          </ac:spMkLst>
        </pc:spChg>
        <pc:picChg chg="add mod">
          <ac:chgData name="Luke Wang" userId="69b7a984b809f2c0" providerId="LiveId" clId="{82475A04-CE8F-416B-9671-509DBD6EFC2F}" dt="2024-05-16T04:54:53.154" v="6078" actId="1076"/>
          <ac:picMkLst>
            <pc:docMk/>
            <pc:sldMk cId="2194427723" sldId="451"/>
            <ac:picMk id="5" creationId="{DED06A36-0A7C-CA57-8EBE-08208CA71883}"/>
          </ac:picMkLst>
        </pc:picChg>
      </pc:sldChg>
      <pc:sldChg chg="addSp delSp modSp new mod">
        <pc:chgData name="Luke Wang" userId="69b7a984b809f2c0" providerId="LiveId" clId="{82475A04-CE8F-416B-9671-509DBD6EFC2F}" dt="2024-05-16T05:23:26.513" v="7082" actId="14100"/>
        <pc:sldMkLst>
          <pc:docMk/>
          <pc:sldMk cId="784000746" sldId="452"/>
        </pc:sldMkLst>
        <pc:spChg chg="del">
          <ac:chgData name="Luke Wang" userId="69b7a984b809f2c0" providerId="LiveId" clId="{82475A04-CE8F-416B-9671-509DBD6EFC2F}" dt="2024-05-16T05:23:00.078" v="7072" actId="478"/>
          <ac:spMkLst>
            <pc:docMk/>
            <pc:sldMk cId="784000746" sldId="452"/>
            <ac:spMk id="2" creationId="{4E9B637C-8EC2-7F16-ECDF-D7AFA316D44B}"/>
          </ac:spMkLst>
        </pc:spChg>
        <pc:spChg chg="mod">
          <ac:chgData name="Luke Wang" userId="69b7a984b809f2c0" providerId="LiveId" clId="{82475A04-CE8F-416B-9671-509DBD6EFC2F}" dt="2024-05-16T05:22:58.833" v="7071" actId="14100"/>
          <ac:spMkLst>
            <pc:docMk/>
            <pc:sldMk cId="784000746" sldId="452"/>
            <ac:spMk id="3" creationId="{CD4E407E-AF75-F638-F237-7D9C74D5B42B}"/>
          </ac:spMkLst>
        </pc:spChg>
        <pc:picChg chg="add mod">
          <ac:chgData name="Luke Wang" userId="69b7a984b809f2c0" providerId="LiveId" clId="{82475A04-CE8F-416B-9671-509DBD6EFC2F}" dt="2024-05-16T05:23:26.513" v="7082" actId="14100"/>
          <ac:picMkLst>
            <pc:docMk/>
            <pc:sldMk cId="784000746" sldId="452"/>
            <ac:picMk id="2050" creationId="{188FBCDE-92B9-1B8D-05C2-403FA0757183}"/>
          </ac:picMkLst>
        </pc:picChg>
        <pc:picChg chg="add mod">
          <ac:chgData name="Luke Wang" userId="69b7a984b809f2c0" providerId="LiveId" clId="{82475A04-CE8F-416B-9671-509DBD6EFC2F}" dt="2024-05-16T05:23:21.962" v="7079" actId="14100"/>
          <ac:picMkLst>
            <pc:docMk/>
            <pc:sldMk cId="784000746" sldId="452"/>
            <ac:picMk id="2052" creationId="{EC90B0C2-BC46-5CAF-B8D9-BA3AA9814622}"/>
          </ac:picMkLst>
        </pc:picChg>
      </pc:sldChg>
      <pc:sldChg chg="modSp new del mod">
        <pc:chgData name="Luke Wang" userId="69b7a984b809f2c0" providerId="LiveId" clId="{82475A04-CE8F-416B-9671-509DBD6EFC2F}" dt="2024-05-16T05:02:37.611" v="6091" actId="47"/>
        <pc:sldMkLst>
          <pc:docMk/>
          <pc:sldMk cId="1247842684" sldId="452"/>
        </pc:sldMkLst>
        <pc:spChg chg="mod">
          <ac:chgData name="Luke Wang" userId="69b7a984b809f2c0" providerId="LiveId" clId="{82475A04-CE8F-416B-9671-509DBD6EFC2F}" dt="2024-05-16T04:57:18.282" v="6090" actId="20577"/>
          <ac:spMkLst>
            <pc:docMk/>
            <pc:sldMk cId="1247842684" sldId="452"/>
            <ac:spMk id="2" creationId="{EA42432A-F12D-B6B2-81EB-830D8487149A}"/>
          </ac:spMkLst>
        </pc:spChg>
      </pc:sldChg>
    </pc:docChg>
  </pc:docChgLst>
  <pc:docChgLst>
    <pc:chgData name="Luke Wang" userId="69b7a984b809f2c0" providerId="LiveId" clId="{0E8EDA72-2CB7-4B8A-982D-813EF8C8C525}"/>
    <pc:docChg chg="undo custSel addSld delSld modSld">
      <pc:chgData name="Luke Wang" userId="69b7a984b809f2c0" providerId="LiveId" clId="{0E8EDA72-2CB7-4B8A-982D-813EF8C8C525}" dt="2024-05-23T10:07:08.266" v="11472" actId="20577"/>
      <pc:docMkLst>
        <pc:docMk/>
      </pc:docMkLst>
      <pc:sldChg chg="modSp mod">
        <pc:chgData name="Luke Wang" userId="69b7a984b809f2c0" providerId="LiveId" clId="{0E8EDA72-2CB7-4B8A-982D-813EF8C8C525}" dt="2024-05-23T07:39:40.169" v="3569" actId="20577"/>
        <pc:sldMkLst>
          <pc:docMk/>
          <pc:sldMk cId="762335526" sldId="306"/>
        </pc:sldMkLst>
        <pc:spChg chg="mod">
          <ac:chgData name="Luke Wang" userId="69b7a984b809f2c0" providerId="LiveId" clId="{0E8EDA72-2CB7-4B8A-982D-813EF8C8C525}" dt="2024-05-23T07:39:40.169" v="3569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modSp mod">
        <pc:chgData name="Luke Wang" userId="69b7a984b809f2c0" providerId="LiveId" clId="{0E8EDA72-2CB7-4B8A-982D-813EF8C8C525}" dt="2024-05-23T07:39:20.466" v="3562" actId="20577"/>
        <pc:sldMkLst>
          <pc:docMk/>
          <pc:sldMk cId="4166968430" sldId="468"/>
        </pc:sldMkLst>
        <pc:spChg chg="mod">
          <ac:chgData name="Luke Wang" userId="69b7a984b809f2c0" providerId="LiveId" clId="{0E8EDA72-2CB7-4B8A-982D-813EF8C8C525}" dt="2024-05-23T07:39:20.466" v="3562" actId="20577"/>
          <ac:spMkLst>
            <pc:docMk/>
            <pc:sldMk cId="4166968430" sldId="468"/>
            <ac:spMk id="3" creationId="{7F09D8D9-EF4C-90DB-4D67-E8C66DB38C83}"/>
          </ac:spMkLst>
        </pc:spChg>
      </pc:sldChg>
      <pc:sldChg chg="addSp modSp mod">
        <pc:chgData name="Luke Wang" userId="69b7a984b809f2c0" providerId="LiveId" clId="{0E8EDA72-2CB7-4B8A-982D-813EF8C8C525}" dt="2024-05-23T05:28:16.045" v="173" actId="27636"/>
        <pc:sldMkLst>
          <pc:docMk/>
          <pc:sldMk cId="565265608" sldId="469"/>
        </pc:sldMkLst>
        <pc:spChg chg="mod">
          <ac:chgData name="Luke Wang" userId="69b7a984b809f2c0" providerId="LiveId" clId="{0E8EDA72-2CB7-4B8A-982D-813EF8C8C525}" dt="2024-05-23T05:28:16.045" v="173" actId="27636"/>
          <ac:spMkLst>
            <pc:docMk/>
            <pc:sldMk cId="565265608" sldId="469"/>
            <ac:spMk id="3" creationId="{C297C1F4-15C6-37ED-CB8D-31841699DFAF}"/>
          </ac:spMkLst>
        </pc:spChg>
        <pc:spChg chg="add mod">
          <ac:chgData name="Luke Wang" userId="69b7a984b809f2c0" providerId="LiveId" clId="{0E8EDA72-2CB7-4B8A-982D-813EF8C8C525}" dt="2024-05-23T05:28:13.210" v="171" actId="1076"/>
          <ac:spMkLst>
            <pc:docMk/>
            <pc:sldMk cId="565265608" sldId="469"/>
            <ac:spMk id="7" creationId="{37CF9E73-A2A7-CAAD-E456-C0ECCA662178}"/>
          </ac:spMkLst>
        </pc:spChg>
        <pc:picChg chg="add mod">
          <ac:chgData name="Luke Wang" userId="69b7a984b809f2c0" providerId="LiveId" clId="{0E8EDA72-2CB7-4B8A-982D-813EF8C8C525}" dt="2024-05-23T05:28:13.210" v="171" actId="1076"/>
          <ac:picMkLst>
            <pc:docMk/>
            <pc:sldMk cId="565265608" sldId="469"/>
            <ac:picMk id="5" creationId="{2EB11BA9-0DAD-A10C-0253-A03FC7C5BBA7}"/>
          </ac:picMkLst>
        </pc:picChg>
        <pc:picChg chg="add mod">
          <ac:chgData name="Luke Wang" userId="69b7a984b809f2c0" providerId="LiveId" clId="{0E8EDA72-2CB7-4B8A-982D-813EF8C8C525}" dt="2024-05-23T05:28:11.042" v="170" actId="1076"/>
          <ac:picMkLst>
            <pc:docMk/>
            <pc:sldMk cId="565265608" sldId="469"/>
            <ac:picMk id="9" creationId="{ADF531B0-3CAD-96B6-6201-7C3BFAAB6F79}"/>
          </ac:picMkLst>
        </pc:picChg>
        <pc:picChg chg="add mod">
          <ac:chgData name="Luke Wang" userId="69b7a984b809f2c0" providerId="LiveId" clId="{0E8EDA72-2CB7-4B8A-982D-813EF8C8C525}" dt="2024-05-23T05:28:07.413" v="168" actId="1076"/>
          <ac:picMkLst>
            <pc:docMk/>
            <pc:sldMk cId="565265608" sldId="469"/>
            <ac:picMk id="11" creationId="{1CBD330F-89C3-AA7A-66BE-9E34DDDF7ED9}"/>
          </ac:picMkLst>
        </pc:picChg>
      </pc:sldChg>
      <pc:sldChg chg="addSp delSp modSp mod modAnim">
        <pc:chgData name="Luke Wang" userId="69b7a984b809f2c0" providerId="LiveId" clId="{0E8EDA72-2CB7-4B8A-982D-813EF8C8C525}" dt="2024-05-23T05:33:55.687" v="640"/>
        <pc:sldMkLst>
          <pc:docMk/>
          <pc:sldMk cId="2323099318" sldId="470"/>
        </pc:sldMkLst>
        <pc:spChg chg="mod">
          <ac:chgData name="Luke Wang" userId="69b7a984b809f2c0" providerId="LiveId" clId="{0E8EDA72-2CB7-4B8A-982D-813EF8C8C525}" dt="2024-05-23T05:30:13.688" v="294" actId="20577"/>
          <ac:spMkLst>
            <pc:docMk/>
            <pc:sldMk cId="2323099318" sldId="470"/>
            <ac:spMk id="2" creationId="{C31CCAF5-1D19-08A4-1B26-60E07AF6BD05}"/>
          </ac:spMkLst>
        </pc:spChg>
        <pc:spChg chg="mod">
          <ac:chgData name="Luke Wang" userId="69b7a984b809f2c0" providerId="LiveId" clId="{0E8EDA72-2CB7-4B8A-982D-813EF8C8C525}" dt="2024-05-23T05:33:25.707" v="632" actId="20577"/>
          <ac:spMkLst>
            <pc:docMk/>
            <pc:sldMk cId="2323099318" sldId="470"/>
            <ac:spMk id="3" creationId="{84BBC38E-130B-D365-4581-E6E7F593640E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5" creationId="{8BA8B86E-D9BC-4D83-A12B-DD39C9CDDD58}"/>
          </ac:spMkLst>
        </pc:spChg>
        <pc:spChg chg="add mod">
          <ac:chgData name="Luke Wang" userId="69b7a984b809f2c0" providerId="LiveId" clId="{0E8EDA72-2CB7-4B8A-982D-813EF8C8C525}" dt="2024-05-23T05:31:42.740" v="433" actId="1076"/>
          <ac:spMkLst>
            <pc:docMk/>
            <pc:sldMk cId="2323099318" sldId="470"/>
            <ac:spMk id="6" creationId="{1B0FE8E1-5A7C-D794-1799-7815BD84BEBF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7" creationId="{1AD7F18B-1F14-947A-1523-3B0C657EDC56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8" creationId="{421F8D9C-FA24-68AF-78A2-695C91735EF8}"/>
          </ac:spMkLst>
        </pc:spChg>
        <pc:spChg chg="add del mod">
          <ac:chgData name="Luke Wang" userId="69b7a984b809f2c0" providerId="LiveId" clId="{0E8EDA72-2CB7-4B8A-982D-813EF8C8C525}" dt="2024-05-23T05:32:25.896" v="450" actId="478"/>
          <ac:spMkLst>
            <pc:docMk/>
            <pc:sldMk cId="2323099318" sldId="470"/>
            <ac:spMk id="10" creationId="{DE7575C3-0EC0-C72A-BED7-FD39FB3FBD80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1" creationId="{78DFCE21-E7E1-CC92-E4BD-4D30997F2571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2" creationId="{65C717EF-475D-D2A0-8344-D37294C9B100}"/>
          </ac:spMkLst>
        </pc:spChg>
        <pc:spChg chg="add del mod">
          <ac:chgData name="Luke Wang" userId="69b7a984b809f2c0" providerId="LiveId" clId="{0E8EDA72-2CB7-4B8A-982D-813EF8C8C525}" dt="2024-05-23T05:31:58.437" v="440" actId="478"/>
          <ac:spMkLst>
            <pc:docMk/>
            <pc:sldMk cId="2323099318" sldId="470"/>
            <ac:spMk id="13" creationId="{8F58BB66-A5AB-53F5-5764-435CB5E0A1B8}"/>
          </ac:spMkLst>
        </pc:spChg>
        <pc:spChg chg="add del mod">
          <ac:chgData name="Luke Wang" userId="69b7a984b809f2c0" providerId="LiveId" clId="{0E8EDA72-2CB7-4B8A-982D-813EF8C8C525}" dt="2024-05-23T05:32:15.562" v="447" actId="478"/>
          <ac:spMkLst>
            <pc:docMk/>
            <pc:sldMk cId="2323099318" sldId="470"/>
            <ac:spMk id="14" creationId="{C560594E-0CA5-84A1-C07F-100B8881E7F2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5" creationId="{759846F6-9E5F-7FAC-4D8A-E760C1C3240D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6" creationId="{A4701F53-0422-E202-93C0-0588E6EBF382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7" creationId="{6878C647-4E65-BEF1-4A41-87CDAF568449}"/>
          </ac:spMkLst>
        </pc:spChg>
        <pc:spChg chg="add del mod">
          <ac:chgData name="Luke Wang" userId="69b7a984b809f2c0" providerId="LiveId" clId="{0E8EDA72-2CB7-4B8A-982D-813EF8C8C525}" dt="2024-05-23T05:32:37.077" v="457" actId="478"/>
          <ac:spMkLst>
            <pc:docMk/>
            <pc:sldMk cId="2323099318" sldId="470"/>
            <ac:spMk id="18" creationId="{58D22C60-58A2-1DF6-C2F4-7E1CDC7E2B9E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9" creationId="{B7924586-4897-3FCE-84A9-80F351CB9496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0" creationId="{1237AAEA-F949-BADC-9F1D-F4A990072E5E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1" creationId="{8E3619BA-E229-8365-A903-AE006D5F10C7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2" creationId="{6FAD466C-D71F-EFDC-8817-43B17FFCE52D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3" creationId="{43DC9A3E-20AC-6954-470D-6EBC1EFFD841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4" creationId="{CAE56BAD-AB26-83C8-835C-25F4E23FC92E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5" creationId="{24A1596B-5E2D-34C9-518D-782C839D2D10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6" creationId="{20B7869D-8AE4-F16A-00D5-A1F147F22E13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7" creationId="{02461875-060B-D807-202C-D20E57C1F0CE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8" creationId="{79BC9633-907B-DADF-AD44-8B0D8E52D111}"/>
          </ac:spMkLst>
        </pc:spChg>
        <pc:picChg chg="add mod">
          <ac:chgData name="Luke Wang" userId="69b7a984b809f2c0" providerId="LiveId" clId="{0E8EDA72-2CB7-4B8A-982D-813EF8C8C525}" dt="2024-05-23T05:31:42.740" v="433" actId="1076"/>
          <ac:picMkLst>
            <pc:docMk/>
            <pc:sldMk cId="2323099318" sldId="470"/>
            <ac:picMk id="1026" creationId="{0D7EA229-9BE4-E52A-E185-D9C290BC3681}"/>
          </ac:picMkLst>
        </pc:picChg>
      </pc:sldChg>
      <pc:sldChg chg="addSp modSp mod">
        <pc:chgData name="Luke Wang" userId="69b7a984b809f2c0" providerId="LiveId" clId="{0E8EDA72-2CB7-4B8A-982D-813EF8C8C525}" dt="2024-05-23T05:42:40.312" v="1643" actId="1076"/>
        <pc:sldMkLst>
          <pc:docMk/>
          <pc:sldMk cId="553623513" sldId="471"/>
        </pc:sldMkLst>
        <pc:spChg chg="mod">
          <ac:chgData name="Luke Wang" userId="69b7a984b809f2c0" providerId="LiveId" clId="{0E8EDA72-2CB7-4B8A-982D-813EF8C8C525}" dt="2024-05-23T05:34:30.646" v="647" actId="20577"/>
          <ac:spMkLst>
            <pc:docMk/>
            <pc:sldMk cId="553623513" sldId="471"/>
            <ac:spMk id="2" creationId="{7DEB39B7-104A-FB2D-1D59-8CE309012756}"/>
          </ac:spMkLst>
        </pc:spChg>
        <pc:spChg chg="mod">
          <ac:chgData name="Luke Wang" userId="69b7a984b809f2c0" providerId="LiveId" clId="{0E8EDA72-2CB7-4B8A-982D-813EF8C8C525}" dt="2024-05-23T05:42:31.245" v="1639" actId="14100"/>
          <ac:spMkLst>
            <pc:docMk/>
            <pc:sldMk cId="553623513" sldId="471"/>
            <ac:spMk id="3" creationId="{5A1C869F-3CFF-3B31-0040-D258F276F2E5}"/>
          </ac:spMkLst>
        </pc:spChg>
        <pc:graphicFrameChg chg="add mod modGraphic">
          <ac:chgData name="Luke Wang" userId="69b7a984b809f2c0" providerId="LiveId" clId="{0E8EDA72-2CB7-4B8A-982D-813EF8C8C525}" dt="2024-05-23T05:42:35.539" v="1640" actId="1076"/>
          <ac:graphicFrameMkLst>
            <pc:docMk/>
            <pc:sldMk cId="553623513" sldId="471"/>
            <ac:graphicFrameMk id="5" creationId="{8B139C38-1F2B-CC36-262F-02AA32943031}"/>
          </ac:graphicFrameMkLst>
        </pc:graphicFrameChg>
        <pc:picChg chg="add mod modCrop">
          <ac:chgData name="Luke Wang" userId="69b7a984b809f2c0" providerId="LiveId" clId="{0E8EDA72-2CB7-4B8A-982D-813EF8C8C525}" dt="2024-05-23T05:42:40.312" v="1643" actId="1076"/>
          <ac:picMkLst>
            <pc:docMk/>
            <pc:sldMk cId="553623513" sldId="471"/>
            <ac:picMk id="6" creationId="{9739B6B0-EA80-0C0D-DC52-2E93E5FDDEF7}"/>
          </ac:picMkLst>
        </pc:picChg>
      </pc:sldChg>
      <pc:sldChg chg="addSp modSp mod">
        <pc:chgData name="Luke Wang" userId="69b7a984b809f2c0" providerId="LiveId" clId="{0E8EDA72-2CB7-4B8A-982D-813EF8C8C525}" dt="2024-05-23T10:03:21.510" v="11442" actId="20577"/>
        <pc:sldMkLst>
          <pc:docMk/>
          <pc:sldMk cId="790467941" sldId="472"/>
        </pc:sldMkLst>
        <pc:spChg chg="mod">
          <ac:chgData name="Luke Wang" userId="69b7a984b809f2c0" providerId="LiveId" clId="{0E8EDA72-2CB7-4B8A-982D-813EF8C8C525}" dt="2024-05-23T05:37:25.809" v="1082" actId="20577"/>
          <ac:spMkLst>
            <pc:docMk/>
            <pc:sldMk cId="790467941" sldId="472"/>
            <ac:spMk id="2" creationId="{7DEFDEA1-B69E-6101-5455-D0DBB60AA942}"/>
          </ac:spMkLst>
        </pc:spChg>
        <pc:spChg chg="mod">
          <ac:chgData name="Luke Wang" userId="69b7a984b809f2c0" providerId="LiveId" clId="{0E8EDA72-2CB7-4B8A-982D-813EF8C8C525}" dt="2024-05-23T10:03:21.510" v="11442" actId="20577"/>
          <ac:spMkLst>
            <pc:docMk/>
            <pc:sldMk cId="790467941" sldId="472"/>
            <ac:spMk id="3" creationId="{C6B8A197-613F-AFCA-91F1-4671EDF5F4E2}"/>
          </ac:spMkLst>
        </pc:spChg>
        <pc:graphicFrameChg chg="add mod modGraphic">
          <ac:chgData name="Luke Wang" userId="69b7a984b809f2c0" providerId="LiveId" clId="{0E8EDA72-2CB7-4B8A-982D-813EF8C8C525}" dt="2024-05-23T05:41:15.748" v="1617" actId="1076"/>
          <ac:graphicFrameMkLst>
            <pc:docMk/>
            <pc:sldMk cId="790467941" sldId="472"/>
            <ac:graphicFrameMk id="5" creationId="{4C55B4D0-6D3C-0E6A-ACCD-1F6FB9875777}"/>
          </ac:graphicFrameMkLst>
        </pc:graphicFrameChg>
      </pc:sldChg>
      <pc:sldChg chg="modSp mod">
        <pc:chgData name="Luke Wang" userId="69b7a984b809f2c0" providerId="LiveId" clId="{0E8EDA72-2CB7-4B8A-982D-813EF8C8C525}" dt="2024-05-23T05:55:13.289" v="2435" actId="6549"/>
        <pc:sldMkLst>
          <pc:docMk/>
          <pc:sldMk cId="2287262447" sldId="473"/>
        </pc:sldMkLst>
        <pc:spChg chg="mod">
          <ac:chgData name="Luke Wang" userId="69b7a984b809f2c0" providerId="LiveId" clId="{0E8EDA72-2CB7-4B8A-982D-813EF8C8C525}" dt="2024-05-23T05:46:28.335" v="1675" actId="20577"/>
          <ac:spMkLst>
            <pc:docMk/>
            <pc:sldMk cId="2287262447" sldId="473"/>
            <ac:spMk id="2" creationId="{2D5325E3-AAB8-8B6D-392E-61460F4C64FF}"/>
          </ac:spMkLst>
        </pc:spChg>
        <pc:spChg chg="mod">
          <ac:chgData name="Luke Wang" userId="69b7a984b809f2c0" providerId="LiveId" clId="{0E8EDA72-2CB7-4B8A-982D-813EF8C8C525}" dt="2024-05-23T05:55:13.289" v="2435" actId="6549"/>
          <ac:spMkLst>
            <pc:docMk/>
            <pc:sldMk cId="2287262447" sldId="473"/>
            <ac:spMk id="3" creationId="{3008D151-4BB6-B048-CCCA-E4E7E5169301}"/>
          </ac:spMkLst>
        </pc:spChg>
      </pc:sldChg>
      <pc:sldChg chg="addSp modSp mod">
        <pc:chgData name="Luke Wang" userId="69b7a984b809f2c0" providerId="LiveId" clId="{0E8EDA72-2CB7-4B8A-982D-813EF8C8C525}" dt="2024-05-23T05:52:03.468" v="2096" actId="1076"/>
        <pc:sldMkLst>
          <pc:docMk/>
          <pc:sldMk cId="2372717551" sldId="474"/>
        </pc:sldMkLst>
        <pc:spChg chg="mod">
          <ac:chgData name="Luke Wang" userId="69b7a984b809f2c0" providerId="LiveId" clId="{0E8EDA72-2CB7-4B8A-982D-813EF8C8C525}" dt="2024-05-23T05:47:04.282" v="1745" actId="20577"/>
          <ac:spMkLst>
            <pc:docMk/>
            <pc:sldMk cId="2372717551" sldId="474"/>
            <ac:spMk id="2" creationId="{8B87A240-E6F7-E69C-3676-B4154B649EB0}"/>
          </ac:spMkLst>
        </pc:spChg>
        <pc:spChg chg="mod">
          <ac:chgData name="Luke Wang" userId="69b7a984b809f2c0" providerId="LiveId" clId="{0E8EDA72-2CB7-4B8A-982D-813EF8C8C525}" dt="2024-05-23T05:51:58.968" v="2093" actId="14100"/>
          <ac:spMkLst>
            <pc:docMk/>
            <pc:sldMk cId="2372717551" sldId="474"/>
            <ac:spMk id="3" creationId="{B4ECDBE5-675E-3478-CDC9-C85BE9AE0E86}"/>
          </ac:spMkLst>
        </pc:spChg>
        <pc:picChg chg="add mod">
          <ac:chgData name="Luke Wang" userId="69b7a984b809f2c0" providerId="LiveId" clId="{0E8EDA72-2CB7-4B8A-982D-813EF8C8C525}" dt="2024-05-23T05:52:03.468" v="2096" actId="1076"/>
          <ac:picMkLst>
            <pc:docMk/>
            <pc:sldMk cId="2372717551" sldId="474"/>
            <ac:picMk id="6" creationId="{4760D930-C0E1-0E90-9270-FAE01431C170}"/>
          </ac:picMkLst>
        </pc:picChg>
      </pc:sldChg>
      <pc:sldChg chg="addSp modSp mod">
        <pc:chgData name="Luke Wang" userId="69b7a984b809f2c0" providerId="LiveId" clId="{0E8EDA72-2CB7-4B8A-982D-813EF8C8C525}" dt="2024-05-23T05:54:33.837" v="2411" actId="1076"/>
        <pc:sldMkLst>
          <pc:docMk/>
          <pc:sldMk cId="3367779218" sldId="475"/>
        </pc:sldMkLst>
        <pc:spChg chg="mod">
          <ac:chgData name="Luke Wang" userId="69b7a984b809f2c0" providerId="LiveId" clId="{0E8EDA72-2CB7-4B8A-982D-813EF8C8C525}" dt="2024-05-23T05:52:14.864" v="2109" actId="20577"/>
          <ac:spMkLst>
            <pc:docMk/>
            <pc:sldMk cId="3367779218" sldId="475"/>
            <ac:spMk id="2" creationId="{A34D9A91-29D2-001B-AC8B-3FF9EB3F787F}"/>
          </ac:spMkLst>
        </pc:spChg>
        <pc:spChg chg="mod">
          <ac:chgData name="Luke Wang" userId="69b7a984b809f2c0" providerId="LiveId" clId="{0E8EDA72-2CB7-4B8A-982D-813EF8C8C525}" dt="2024-05-23T05:54:32.300" v="2410" actId="14100"/>
          <ac:spMkLst>
            <pc:docMk/>
            <pc:sldMk cId="3367779218" sldId="475"/>
            <ac:spMk id="3" creationId="{76686C90-3890-1D93-6AE8-950729DEDA08}"/>
          </ac:spMkLst>
        </pc:spChg>
        <pc:picChg chg="add mod">
          <ac:chgData name="Luke Wang" userId="69b7a984b809f2c0" providerId="LiveId" clId="{0E8EDA72-2CB7-4B8A-982D-813EF8C8C525}" dt="2024-05-23T05:54:33.837" v="2411" actId="1076"/>
          <ac:picMkLst>
            <pc:docMk/>
            <pc:sldMk cId="3367779218" sldId="475"/>
            <ac:picMk id="5" creationId="{DAA89482-85D2-CB9F-E686-5CDCB0197F37}"/>
          </ac:picMkLst>
        </pc:picChg>
      </pc:sldChg>
      <pc:sldChg chg="modSp del mod">
        <pc:chgData name="Luke Wang" userId="69b7a984b809f2c0" providerId="LiveId" clId="{0E8EDA72-2CB7-4B8A-982D-813EF8C8C525}" dt="2024-05-23T05:55:09.722" v="2434" actId="47"/>
        <pc:sldMkLst>
          <pc:docMk/>
          <pc:sldMk cId="3443858267" sldId="476"/>
        </pc:sldMkLst>
        <pc:spChg chg="mod">
          <ac:chgData name="Luke Wang" userId="69b7a984b809f2c0" providerId="LiveId" clId="{0E8EDA72-2CB7-4B8A-982D-813EF8C8C525}" dt="2024-05-23T05:54:42.822" v="2433" actId="20577"/>
          <ac:spMkLst>
            <pc:docMk/>
            <pc:sldMk cId="3443858267" sldId="476"/>
            <ac:spMk id="2" creationId="{26A8976E-FC53-2C92-03B7-63E9E404E215}"/>
          </ac:spMkLst>
        </pc:spChg>
      </pc:sldChg>
      <pc:sldChg chg="addSp delSp modSp mod">
        <pc:chgData name="Luke Wang" userId="69b7a984b809f2c0" providerId="LiveId" clId="{0E8EDA72-2CB7-4B8A-982D-813EF8C8C525}" dt="2024-05-23T05:57:27.480" v="2477" actId="1076"/>
        <pc:sldMkLst>
          <pc:docMk/>
          <pc:sldMk cId="2582346228" sldId="477"/>
        </pc:sldMkLst>
        <pc:spChg chg="mod">
          <ac:chgData name="Luke Wang" userId="69b7a984b809f2c0" providerId="LiveId" clId="{0E8EDA72-2CB7-4B8A-982D-813EF8C8C525}" dt="2024-05-23T05:57:27.480" v="2477" actId="1076"/>
          <ac:spMkLst>
            <pc:docMk/>
            <pc:sldMk cId="2582346228" sldId="477"/>
            <ac:spMk id="3" creationId="{7A7B6A50-9827-DE94-FF77-38074F9BBD20}"/>
          </ac:spMkLst>
        </pc:spChg>
        <pc:spChg chg="add">
          <ac:chgData name="Luke Wang" userId="69b7a984b809f2c0" providerId="LiveId" clId="{0E8EDA72-2CB7-4B8A-982D-813EF8C8C525}" dt="2024-05-23T05:56:22.286" v="2445"/>
          <ac:spMkLst>
            <pc:docMk/>
            <pc:sldMk cId="2582346228" sldId="477"/>
            <ac:spMk id="5" creationId="{B0E81188-22D1-D287-9644-84089B6E0D96}"/>
          </ac:spMkLst>
        </pc:spChg>
        <pc:spChg chg="add del mod">
          <ac:chgData name="Luke Wang" userId="69b7a984b809f2c0" providerId="LiveId" clId="{0E8EDA72-2CB7-4B8A-982D-813EF8C8C525}" dt="2024-05-23T05:56:24.397" v="2447"/>
          <ac:spMkLst>
            <pc:docMk/>
            <pc:sldMk cId="2582346228" sldId="477"/>
            <ac:spMk id="6" creationId="{EECE56C2-6C07-0202-9782-83F3057CFFC8}"/>
          </ac:spMkLst>
        </pc:spChg>
        <pc:picChg chg="add mod">
          <ac:chgData name="Luke Wang" userId="69b7a984b809f2c0" providerId="LiveId" clId="{0E8EDA72-2CB7-4B8A-982D-813EF8C8C525}" dt="2024-05-23T05:57:09.506" v="2461" actId="1076"/>
          <ac:picMkLst>
            <pc:docMk/>
            <pc:sldMk cId="2582346228" sldId="477"/>
            <ac:picMk id="7" creationId="{2FFDACB0-89F4-F2A3-F257-D8CDF8D9C381}"/>
          </ac:picMkLst>
        </pc:picChg>
      </pc:sldChg>
      <pc:sldChg chg="addSp modSp mod">
        <pc:chgData name="Luke Wang" userId="69b7a984b809f2c0" providerId="LiveId" clId="{0E8EDA72-2CB7-4B8A-982D-813EF8C8C525}" dt="2024-05-23T06:10:37.762" v="3003" actId="20577"/>
        <pc:sldMkLst>
          <pc:docMk/>
          <pc:sldMk cId="792803214" sldId="478"/>
        </pc:sldMkLst>
        <pc:spChg chg="mod">
          <ac:chgData name="Luke Wang" userId="69b7a984b809f2c0" providerId="LiveId" clId="{0E8EDA72-2CB7-4B8A-982D-813EF8C8C525}" dt="2024-05-23T05:58:44.384" v="2504" actId="20577"/>
          <ac:spMkLst>
            <pc:docMk/>
            <pc:sldMk cId="792803214" sldId="478"/>
            <ac:spMk id="2" creationId="{21FBCD1B-3022-07C4-FE41-84BFD7BDE3B5}"/>
          </ac:spMkLst>
        </pc:spChg>
        <pc:spChg chg="mod">
          <ac:chgData name="Luke Wang" userId="69b7a984b809f2c0" providerId="LiveId" clId="{0E8EDA72-2CB7-4B8A-982D-813EF8C8C525}" dt="2024-05-23T06:10:37.762" v="3003" actId="20577"/>
          <ac:spMkLst>
            <pc:docMk/>
            <pc:sldMk cId="792803214" sldId="478"/>
            <ac:spMk id="3" creationId="{DD526E92-5129-D944-1E04-0358F90CAFA9}"/>
          </ac:spMkLst>
        </pc:spChg>
        <pc:picChg chg="add mod">
          <ac:chgData name="Luke Wang" userId="69b7a984b809f2c0" providerId="LiveId" clId="{0E8EDA72-2CB7-4B8A-982D-813EF8C8C525}" dt="2024-05-23T06:02:52.930" v="2733" actId="1076"/>
          <ac:picMkLst>
            <pc:docMk/>
            <pc:sldMk cId="792803214" sldId="478"/>
            <ac:picMk id="6" creationId="{A0AC44D0-B331-C785-6748-77A218129B77}"/>
          </ac:picMkLst>
        </pc:picChg>
      </pc:sldChg>
      <pc:sldChg chg="modSp del mod">
        <pc:chgData name="Luke Wang" userId="69b7a984b809f2c0" providerId="LiveId" clId="{0E8EDA72-2CB7-4B8A-982D-813EF8C8C525}" dt="2024-05-23T06:10:40.315" v="3004" actId="47"/>
        <pc:sldMkLst>
          <pc:docMk/>
          <pc:sldMk cId="3767620688" sldId="479"/>
        </pc:sldMkLst>
        <pc:spChg chg="mod">
          <ac:chgData name="Luke Wang" userId="69b7a984b809f2c0" providerId="LiveId" clId="{0E8EDA72-2CB7-4B8A-982D-813EF8C8C525}" dt="2024-05-23T06:03:35.927" v="2763" actId="20577"/>
          <ac:spMkLst>
            <pc:docMk/>
            <pc:sldMk cId="3767620688" sldId="479"/>
            <ac:spMk id="2" creationId="{57CC57E5-4EE9-BE82-BD00-008986DA994E}"/>
          </ac:spMkLst>
        </pc:spChg>
        <pc:spChg chg="mod">
          <ac:chgData name="Luke Wang" userId="69b7a984b809f2c0" providerId="LiveId" clId="{0E8EDA72-2CB7-4B8A-982D-813EF8C8C525}" dt="2024-05-23T06:03:40.457" v="2770" actId="20577"/>
          <ac:spMkLst>
            <pc:docMk/>
            <pc:sldMk cId="3767620688" sldId="479"/>
            <ac:spMk id="3" creationId="{F096D493-1D4E-8E93-F26D-F0F41A9AC648}"/>
          </ac:spMkLst>
        </pc:spChg>
      </pc:sldChg>
      <pc:sldChg chg="modSp mod">
        <pc:chgData name="Luke Wang" userId="69b7a984b809f2c0" providerId="LiveId" clId="{0E8EDA72-2CB7-4B8A-982D-813EF8C8C525}" dt="2024-05-23T07:38:14.880" v="3376" actId="6549"/>
        <pc:sldMkLst>
          <pc:docMk/>
          <pc:sldMk cId="1102351045" sldId="480"/>
        </pc:sldMkLst>
        <pc:spChg chg="mod">
          <ac:chgData name="Luke Wang" userId="69b7a984b809f2c0" providerId="LiveId" clId="{0E8EDA72-2CB7-4B8A-982D-813EF8C8C525}" dt="2024-05-23T07:38:14.880" v="3376" actId="6549"/>
          <ac:spMkLst>
            <pc:docMk/>
            <pc:sldMk cId="1102351045" sldId="480"/>
            <ac:spMk id="3" creationId="{39076430-ADE0-26FA-0775-B1C3C4CF3780}"/>
          </ac:spMkLst>
        </pc:spChg>
      </pc:sldChg>
      <pc:sldChg chg="del">
        <pc:chgData name="Luke Wang" userId="69b7a984b809f2c0" providerId="LiveId" clId="{0E8EDA72-2CB7-4B8A-982D-813EF8C8C525}" dt="2024-05-23T07:39:46.161" v="3570" actId="2696"/>
        <pc:sldMkLst>
          <pc:docMk/>
          <pc:sldMk cId="2676722513" sldId="481"/>
        </pc:sldMkLst>
      </pc:sldChg>
      <pc:sldChg chg="modSp add mod">
        <pc:chgData name="Luke Wang" userId="69b7a984b809f2c0" providerId="LiveId" clId="{0E8EDA72-2CB7-4B8A-982D-813EF8C8C525}" dt="2024-05-23T08:36:29.147" v="7391" actId="20577"/>
        <pc:sldMkLst>
          <pc:docMk/>
          <pc:sldMk cId="2849384995" sldId="481"/>
        </pc:sldMkLst>
        <pc:spChg chg="mod">
          <ac:chgData name="Luke Wang" userId="69b7a984b809f2c0" providerId="LiveId" clId="{0E8EDA72-2CB7-4B8A-982D-813EF8C8C525}" dt="2024-05-23T08:36:29.147" v="7391" actId="20577"/>
          <ac:spMkLst>
            <pc:docMk/>
            <pc:sldMk cId="2849384995" sldId="481"/>
            <ac:spMk id="3" creationId="{EE238EE8-089C-80A1-BA20-33458BAECF5F}"/>
          </ac:spMkLst>
        </pc:spChg>
      </pc:sldChg>
      <pc:sldChg chg="modSp mod">
        <pc:chgData name="Luke Wang" userId="69b7a984b809f2c0" providerId="LiveId" clId="{0E8EDA72-2CB7-4B8A-982D-813EF8C8C525}" dt="2024-05-23T07:40:14.877" v="3615" actId="20577"/>
        <pc:sldMkLst>
          <pc:docMk/>
          <pc:sldMk cId="407402387" sldId="482"/>
        </pc:sldMkLst>
        <pc:spChg chg="mod">
          <ac:chgData name="Luke Wang" userId="69b7a984b809f2c0" providerId="LiveId" clId="{0E8EDA72-2CB7-4B8A-982D-813EF8C8C525}" dt="2024-05-23T07:40:13.443" v="3613" actId="20577"/>
          <ac:spMkLst>
            <pc:docMk/>
            <pc:sldMk cId="407402387" sldId="482"/>
            <ac:spMk id="2" creationId="{2C5F8797-A069-7858-96E9-22C35DC82170}"/>
          </ac:spMkLst>
        </pc:spChg>
        <pc:spChg chg="mod">
          <ac:chgData name="Luke Wang" userId="69b7a984b809f2c0" providerId="LiveId" clId="{0E8EDA72-2CB7-4B8A-982D-813EF8C8C525}" dt="2024-05-23T07:40:14.877" v="3615" actId="20577"/>
          <ac:spMkLst>
            <pc:docMk/>
            <pc:sldMk cId="407402387" sldId="482"/>
            <ac:spMk id="3" creationId="{0357C9C1-245C-1D67-D685-845FA1385F06}"/>
          </ac:spMkLst>
        </pc:spChg>
      </pc:sldChg>
      <pc:sldChg chg="addSp delSp modSp mod modAnim">
        <pc:chgData name="Luke Wang" userId="69b7a984b809f2c0" providerId="LiveId" clId="{0E8EDA72-2CB7-4B8A-982D-813EF8C8C525}" dt="2024-05-23T08:17:57.344" v="5781" actId="20577"/>
        <pc:sldMkLst>
          <pc:docMk/>
          <pc:sldMk cId="29854163" sldId="483"/>
        </pc:sldMkLst>
        <pc:spChg chg="mod">
          <ac:chgData name="Luke Wang" userId="69b7a984b809f2c0" providerId="LiveId" clId="{0E8EDA72-2CB7-4B8A-982D-813EF8C8C525}" dt="2024-05-23T07:40:16.173" v="3616" actId="20577"/>
          <ac:spMkLst>
            <pc:docMk/>
            <pc:sldMk cId="29854163" sldId="483"/>
            <ac:spMk id="2" creationId="{5D8E89B1-979B-1F0C-7528-10CDA7671CE6}"/>
          </ac:spMkLst>
        </pc:spChg>
        <pc:spChg chg="mod">
          <ac:chgData name="Luke Wang" userId="69b7a984b809f2c0" providerId="LiveId" clId="{0E8EDA72-2CB7-4B8A-982D-813EF8C8C525}" dt="2024-05-23T08:17:57.344" v="5781" actId="20577"/>
          <ac:spMkLst>
            <pc:docMk/>
            <pc:sldMk cId="29854163" sldId="483"/>
            <ac:spMk id="3" creationId="{D8A2F67C-5E7A-DE87-FC07-420BC219DD7C}"/>
          </ac:spMkLst>
        </pc:spChg>
        <pc:spChg chg="add mod">
          <ac:chgData name="Luke Wang" userId="69b7a984b809f2c0" providerId="LiveId" clId="{0E8EDA72-2CB7-4B8A-982D-813EF8C8C525}" dt="2024-05-23T07:49:31.528" v="4015" actId="1076"/>
          <ac:spMkLst>
            <pc:docMk/>
            <pc:sldMk cId="29854163" sldId="483"/>
            <ac:spMk id="6" creationId="{68C95704-A0DE-1810-26ED-13E03F85A7B6}"/>
          </ac:spMkLst>
        </pc:spChg>
        <pc:picChg chg="add mod">
          <ac:chgData name="Luke Wang" userId="69b7a984b809f2c0" providerId="LiveId" clId="{0E8EDA72-2CB7-4B8A-982D-813EF8C8C525}" dt="2024-05-23T07:49:28.936" v="4014" actId="1076"/>
          <ac:picMkLst>
            <pc:docMk/>
            <pc:sldMk cId="29854163" sldId="483"/>
            <ac:picMk id="5" creationId="{3D22BBB6-98A0-3508-12E9-3AFB2B099937}"/>
          </ac:picMkLst>
        </pc:picChg>
        <pc:picChg chg="add del mod">
          <ac:chgData name="Luke Wang" userId="69b7a984b809f2c0" providerId="LiveId" clId="{0E8EDA72-2CB7-4B8A-982D-813EF8C8C525}" dt="2024-05-23T07:49:19.501" v="4008" actId="478"/>
          <ac:picMkLst>
            <pc:docMk/>
            <pc:sldMk cId="29854163" sldId="483"/>
            <ac:picMk id="7" creationId="{1787F5E3-CF08-EAFD-14CA-177F93B5F391}"/>
          </ac:picMkLst>
        </pc:picChg>
        <pc:picChg chg="add mod">
          <ac:chgData name="Luke Wang" userId="69b7a984b809f2c0" providerId="LiveId" clId="{0E8EDA72-2CB7-4B8A-982D-813EF8C8C525}" dt="2024-05-23T07:58:15.515" v="4323" actId="14100"/>
          <ac:picMkLst>
            <pc:docMk/>
            <pc:sldMk cId="29854163" sldId="483"/>
            <ac:picMk id="8" creationId="{52D7CDC5-ED80-58E4-487B-52F4215BBA00}"/>
          </ac:picMkLst>
        </pc:picChg>
        <pc:picChg chg="add mod">
          <ac:chgData name="Luke Wang" userId="69b7a984b809f2c0" providerId="LiveId" clId="{0E8EDA72-2CB7-4B8A-982D-813EF8C8C525}" dt="2024-05-23T07:58:28.688" v="4330" actId="1038"/>
          <ac:picMkLst>
            <pc:docMk/>
            <pc:sldMk cId="29854163" sldId="483"/>
            <ac:picMk id="9" creationId="{D5B1090C-3BD6-3F31-3117-8B53D534A853}"/>
          </ac:picMkLst>
        </pc:picChg>
        <pc:picChg chg="add mod">
          <ac:chgData name="Luke Wang" userId="69b7a984b809f2c0" providerId="LiveId" clId="{0E8EDA72-2CB7-4B8A-982D-813EF8C8C525}" dt="2024-05-23T07:59:38.579" v="4355" actId="1076"/>
          <ac:picMkLst>
            <pc:docMk/>
            <pc:sldMk cId="29854163" sldId="483"/>
            <ac:picMk id="10" creationId="{95ECCF78-1C7C-D537-F330-7CA3CA377C36}"/>
          </ac:picMkLst>
        </pc:picChg>
      </pc:sldChg>
      <pc:sldChg chg="addSp modSp mod">
        <pc:chgData name="Luke Wang" userId="69b7a984b809f2c0" providerId="LiveId" clId="{0E8EDA72-2CB7-4B8A-982D-813EF8C8C525}" dt="2024-05-23T07:59:23.188" v="4353" actId="14100"/>
        <pc:sldMkLst>
          <pc:docMk/>
          <pc:sldMk cId="52448624" sldId="484"/>
        </pc:sldMkLst>
        <pc:spChg chg="mod">
          <ac:chgData name="Luke Wang" userId="69b7a984b809f2c0" providerId="LiveId" clId="{0E8EDA72-2CB7-4B8A-982D-813EF8C8C525}" dt="2024-05-23T07:46:52.676" v="4004"/>
          <ac:spMkLst>
            <pc:docMk/>
            <pc:sldMk cId="52448624" sldId="484"/>
            <ac:spMk id="2" creationId="{EE1101A3-142D-8086-C2C6-6DBB57B23585}"/>
          </ac:spMkLst>
        </pc:spChg>
        <pc:spChg chg="mod">
          <ac:chgData name="Luke Wang" userId="69b7a984b809f2c0" providerId="LiveId" clId="{0E8EDA72-2CB7-4B8A-982D-813EF8C8C525}" dt="2024-05-23T07:59:23.188" v="4353" actId="14100"/>
          <ac:spMkLst>
            <pc:docMk/>
            <pc:sldMk cId="52448624" sldId="484"/>
            <ac:spMk id="3" creationId="{D4A1A0E8-32C7-9F19-26BF-D5014AB86034}"/>
          </ac:spMkLst>
        </pc:spChg>
        <pc:picChg chg="add mod modCrop">
          <ac:chgData name="Luke Wang" userId="69b7a984b809f2c0" providerId="LiveId" clId="{0E8EDA72-2CB7-4B8A-982D-813EF8C8C525}" dt="2024-05-23T07:59:06.268" v="4342" actId="1076"/>
          <ac:picMkLst>
            <pc:docMk/>
            <pc:sldMk cId="52448624" sldId="484"/>
            <ac:picMk id="5" creationId="{E8DF416B-5F98-06E6-8DA1-D93D34A012E9}"/>
          </ac:picMkLst>
        </pc:picChg>
      </pc:sldChg>
      <pc:sldChg chg="addSp delSp modSp mod">
        <pc:chgData name="Luke Wang" userId="69b7a984b809f2c0" providerId="LiveId" clId="{0E8EDA72-2CB7-4B8A-982D-813EF8C8C525}" dt="2024-05-23T08:03:25.679" v="4731" actId="1076"/>
        <pc:sldMkLst>
          <pc:docMk/>
          <pc:sldMk cId="744266840" sldId="485"/>
        </pc:sldMkLst>
        <pc:spChg chg="mod">
          <ac:chgData name="Luke Wang" userId="69b7a984b809f2c0" providerId="LiveId" clId="{0E8EDA72-2CB7-4B8A-982D-813EF8C8C525}" dt="2024-05-23T07:46:50.729" v="4003"/>
          <ac:spMkLst>
            <pc:docMk/>
            <pc:sldMk cId="744266840" sldId="485"/>
            <ac:spMk id="2" creationId="{68DFEA42-F68F-AD46-588E-3C9D4F6A478E}"/>
          </ac:spMkLst>
        </pc:spChg>
        <pc:spChg chg="mod">
          <ac:chgData name="Luke Wang" userId="69b7a984b809f2c0" providerId="LiveId" clId="{0E8EDA72-2CB7-4B8A-982D-813EF8C8C525}" dt="2024-05-23T08:03:23.829" v="4730" actId="14100"/>
          <ac:spMkLst>
            <pc:docMk/>
            <pc:sldMk cId="744266840" sldId="485"/>
            <ac:spMk id="3" creationId="{024BC7BC-A351-A6BF-EE5A-4E0935AA0CBA}"/>
          </ac:spMkLst>
        </pc:spChg>
        <pc:spChg chg="add del">
          <ac:chgData name="Luke Wang" userId="69b7a984b809f2c0" providerId="LiveId" clId="{0E8EDA72-2CB7-4B8A-982D-813EF8C8C525}" dt="2024-05-23T08:01:32.315" v="4479" actId="22"/>
          <ac:spMkLst>
            <pc:docMk/>
            <pc:sldMk cId="744266840" sldId="485"/>
            <ac:spMk id="6" creationId="{1A290072-04D5-3E88-E0E4-EB64E111BD3A}"/>
          </ac:spMkLst>
        </pc:spChg>
        <pc:picChg chg="add mod">
          <ac:chgData name="Luke Wang" userId="69b7a984b809f2c0" providerId="LiveId" clId="{0E8EDA72-2CB7-4B8A-982D-813EF8C8C525}" dt="2024-05-23T08:03:25.679" v="4731" actId="1076"/>
          <ac:picMkLst>
            <pc:docMk/>
            <pc:sldMk cId="744266840" sldId="485"/>
            <ac:picMk id="8" creationId="{AC88E20E-C26C-088E-242E-C6185C5D2622}"/>
          </ac:picMkLst>
        </pc:picChg>
      </pc:sldChg>
      <pc:sldChg chg="addSp delSp modSp mod">
        <pc:chgData name="Luke Wang" userId="69b7a984b809f2c0" providerId="LiveId" clId="{0E8EDA72-2CB7-4B8A-982D-813EF8C8C525}" dt="2024-05-23T08:10:07.279" v="5147" actId="14100"/>
        <pc:sldMkLst>
          <pc:docMk/>
          <pc:sldMk cId="2929952325" sldId="486"/>
        </pc:sldMkLst>
        <pc:spChg chg="mod">
          <ac:chgData name="Luke Wang" userId="69b7a984b809f2c0" providerId="LiveId" clId="{0E8EDA72-2CB7-4B8A-982D-813EF8C8C525}" dt="2024-05-23T08:05:05.602" v="4768" actId="20577"/>
          <ac:spMkLst>
            <pc:docMk/>
            <pc:sldMk cId="2929952325" sldId="486"/>
            <ac:spMk id="2" creationId="{43F12160-E6E4-FF61-ED0C-E5365BF3DB73}"/>
          </ac:spMkLst>
        </pc:spChg>
        <pc:spChg chg="mod">
          <ac:chgData name="Luke Wang" userId="69b7a984b809f2c0" providerId="LiveId" clId="{0E8EDA72-2CB7-4B8A-982D-813EF8C8C525}" dt="2024-05-23T08:08:15.729" v="5139" actId="20577"/>
          <ac:spMkLst>
            <pc:docMk/>
            <pc:sldMk cId="2929952325" sldId="486"/>
            <ac:spMk id="3" creationId="{ECF6A30D-843A-BF8A-1A6E-BFDDFF864BC9}"/>
          </ac:spMkLst>
        </pc:spChg>
        <pc:spChg chg="add del">
          <ac:chgData name="Luke Wang" userId="69b7a984b809f2c0" providerId="LiveId" clId="{0E8EDA72-2CB7-4B8A-982D-813EF8C8C525}" dt="2024-05-23T08:09:54.789" v="5143"/>
          <ac:spMkLst>
            <pc:docMk/>
            <pc:sldMk cId="2929952325" sldId="486"/>
            <ac:spMk id="9" creationId="{34BDAAC3-135B-9322-18D8-7CECAB318874}"/>
          </ac:spMkLst>
        </pc:spChg>
        <pc:picChg chg="add del mod">
          <ac:chgData name="Luke Wang" userId="69b7a984b809f2c0" providerId="LiveId" clId="{0E8EDA72-2CB7-4B8A-982D-813EF8C8C525}" dt="2024-05-23T08:06:49.192" v="4878" actId="478"/>
          <ac:picMkLst>
            <pc:docMk/>
            <pc:sldMk cId="2929952325" sldId="486"/>
            <ac:picMk id="6" creationId="{AD053F2E-DC26-D379-1BBB-D00A377B5C99}"/>
          </ac:picMkLst>
        </pc:picChg>
        <pc:picChg chg="add mod">
          <ac:chgData name="Luke Wang" userId="69b7a984b809f2c0" providerId="LiveId" clId="{0E8EDA72-2CB7-4B8A-982D-813EF8C8C525}" dt="2024-05-23T08:08:53.689" v="5141" actId="1076"/>
          <ac:picMkLst>
            <pc:docMk/>
            <pc:sldMk cId="2929952325" sldId="486"/>
            <ac:picMk id="8" creationId="{E4ED27CB-3CEE-1781-32B8-D67F727687AC}"/>
          </ac:picMkLst>
        </pc:picChg>
        <pc:picChg chg="add mod">
          <ac:chgData name="Luke Wang" userId="69b7a984b809f2c0" providerId="LiveId" clId="{0E8EDA72-2CB7-4B8A-982D-813EF8C8C525}" dt="2024-05-23T08:10:07.279" v="5147" actId="14100"/>
          <ac:picMkLst>
            <pc:docMk/>
            <pc:sldMk cId="2929952325" sldId="486"/>
            <ac:picMk id="10" creationId="{6ED498F5-4423-56C4-B5D0-599F6981CB6C}"/>
          </ac:picMkLst>
        </pc:picChg>
      </pc:sldChg>
      <pc:sldChg chg="addSp modSp mod">
        <pc:chgData name="Luke Wang" userId="69b7a984b809f2c0" providerId="LiveId" clId="{0E8EDA72-2CB7-4B8A-982D-813EF8C8C525}" dt="2024-05-23T08:13:19.957" v="5487" actId="1076"/>
        <pc:sldMkLst>
          <pc:docMk/>
          <pc:sldMk cId="1763339123" sldId="487"/>
        </pc:sldMkLst>
        <pc:spChg chg="mod">
          <ac:chgData name="Luke Wang" userId="69b7a984b809f2c0" providerId="LiveId" clId="{0E8EDA72-2CB7-4B8A-982D-813EF8C8C525}" dt="2024-05-23T08:10:30.880" v="5222" actId="20577"/>
          <ac:spMkLst>
            <pc:docMk/>
            <pc:sldMk cId="1763339123" sldId="487"/>
            <ac:spMk id="2" creationId="{FF60E8C2-CE7F-2E59-8165-828AA6AFD0B2}"/>
          </ac:spMkLst>
        </pc:spChg>
        <pc:spChg chg="mod">
          <ac:chgData name="Luke Wang" userId="69b7a984b809f2c0" providerId="LiveId" clId="{0E8EDA72-2CB7-4B8A-982D-813EF8C8C525}" dt="2024-05-23T08:13:16.987" v="5486" actId="20577"/>
          <ac:spMkLst>
            <pc:docMk/>
            <pc:sldMk cId="1763339123" sldId="487"/>
            <ac:spMk id="3" creationId="{B1607B0B-F640-9C52-8901-3BF5C5621578}"/>
          </ac:spMkLst>
        </pc:spChg>
        <pc:picChg chg="add mod">
          <ac:chgData name="Luke Wang" userId="69b7a984b809f2c0" providerId="LiveId" clId="{0E8EDA72-2CB7-4B8A-982D-813EF8C8C525}" dt="2024-05-23T08:13:19.957" v="5487" actId="1076"/>
          <ac:picMkLst>
            <pc:docMk/>
            <pc:sldMk cId="1763339123" sldId="487"/>
            <ac:picMk id="5" creationId="{C2D13876-B698-EE02-56A9-2895C870BABF}"/>
          </ac:picMkLst>
        </pc:picChg>
      </pc:sldChg>
      <pc:sldChg chg="addSp modSp mod">
        <pc:chgData name="Luke Wang" userId="69b7a984b809f2c0" providerId="LiveId" clId="{0E8EDA72-2CB7-4B8A-982D-813EF8C8C525}" dt="2024-05-23T08:17:05.270" v="5765" actId="14100"/>
        <pc:sldMkLst>
          <pc:docMk/>
          <pc:sldMk cId="4289750868" sldId="488"/>
        </pc:sldMkLst>
        <pc:spChg chg="mod">
          <ac:chgData name="Luke Wang" userId="69b7a984b809f2c0" providerId="LiveId" clId="{0E8EDA72-2CB7-4B8A-982D-813EF8C8C525}" dt="2024-05-23T07:46:48.115" v="4002" actId="6549"/>
          <ac:spMkLst>
            <pc:docMk/>
            <pc:sldMk cId="4289750868" sldId="488"/>
            <ac:spMk id="2" creationId="{F1A3AB62-347E-6FCF-282D-431EDE73DA0E}"/>
          </ac:spMkLst>
        </pc:spChg>
        <pc:spChg chg="mod">
          <ac:chgData name="Luke Wang" userId="69b7a984b809f2c0" providerId="LiveId" clId="{0E8EDA72-2CB7-4B8A-982D-813EF8C8C525}" dt="2024-05-23T08:16:21.538" v="5757" actId="14100"/>
          <ac:spMkLst>
            <pc:docMk/>
            <pc:sldMk cId="4289750868" sldId="488"/>
            <ac:spMk id="3" creationId="{65E84BA6-833F-C68C-C310-7E4B07B6E9FC}"/>
          </ac:spMkLst>
        </pc:spChg>
        <pc:picChg chg="add mod modCrop">
          <ac:chgData name="Luke Wang" userId="69b7a984b809f2c0" providerId="LiveId" clId="{0E8EDA72-2CB7-4B8A-982D-813EF8C8C525}" dt="2024-05-23T08:17:05.270" v="5765" actId="14100"/>
          <ac:picMkLst>
            <pc:docMk/>
            <pc:sldMk cId="4289750868" sldId="488"/>
            <ac:picMk id="5" creationId="{9B326503-74A1-263B-E333-B286247F7B66}"/>
          </ac:picMkLst>
        </pc:picChg>
      </pc:sldChg>
      <pc:sldChg chg="modSp mod">
        <pc:chgData name="Luke Wang" userId="69b7a984b809f2c0" providerId="LiveId" clId="{0E8EDA72-2CB7-4B8A-982D-813EF8C8C525}" dt="2024-05-23T08:36:19.372" v="7382" actId="6549"/>
        <pc:sldMkLst>
          <pc:docMk/>
          <pc:sldMk cId="6170744" sldId="489"/>
        </pc:sldMkLst>
        <pc:spChg chg="mod">
          <ac:chgData name="Luke Wang" userId="69b7a984b809f2c0" providerId="LiveId" clId="{0E8EDA72-2CB7-4B8A-982D-813EF8C8C525}" dt="2024-05-23T07:40:26.718" v="3617" actId="20577"/>
          <ac:spMkLst>
            <pc:docMk/>
            <pc:sldMk cId="6170744" sldId="489"/>
            <ac:spMk id="2" creationId="{2C5F8797-A069-7858-96E9-22C35DC82170}"/>
          </ac:spMkLst>
        </pc:spChg>
        <pc:spChg chg="mod">
          <ac:chgData name="Luke Wang" userId="69b7a984b809f2c0" providerId="LiveId" clId="{0E8EDA72-2CB7-4B8A-982D-813EF8C8C525}" dt="2024-05-23T08:36:19.372" v="7382" actId="6549"/>
          <ac:spMkLst>
            <pc:docMk/>
            <pc:sldMk cId="6170744" sldId="489"/>
            <ac:spMk id="3" creationId="{0357C9C1-245C-1D67-D685-845FA1385F06}"/>
          </ac:spMkLst>
        </pc:spChg>
      </pc:sldChg>
      <pc:sldChg chg="addSp modSp mod">
        <pc:chgData name="Luke Wang" userId="69b7a984b809f2c0" providerId="LiveId" clId="{0E8EDA72-2CB7-4B8A-982D-813EF8C8C525}" dt="2024-05-23T08:21:12.465" v="6070" actId="1076"/>
        <pc:sldMkLst>
          <pc:docMk/>
          <pc:sldMk cId="1211018608" sldId="490"/>
        </pc:sldMkLst>
        <pc:spChg chg="mod">
          <ac:chgData name="Luke Wang" userId="69b7a984b809f2c0" providerId="LiveId" clId="{0E8EDA72-2CB7-4B8A-982D-813EF8C8C525}" dt="2024-05-23T08:16:34.175" v="5758" actId="20577"/>
          <ac:spMkLst>
            <pc:docMk/>
            <pc:sldMk cId="1211018608" sldId="490"/>
            <ac:spMk id="2" creationId="{4846AC27-A9DD-3905-E9AC-5E2E56C090FE}"/>
          </ac:spMkLst>
        </pc:spChg>
        <pc:spChg chg="mod">
          <ac:chgData name="Luke Wang" userId="69b7a984b809f2c0" providerId="LiveId" clId="{0E8EDA72-2CB7-4B8A-982D-813EF8C8C525}" dt="2024-05-23T08:20:09.663" v="6061" actId="14100"/>
          <ac:spMkLst>
            <pc:docMk/>
            <pc:sldMk cId="1211018608" sldId="490"/>
            <ac:spMk id="3" creationId="{FDCF658B-2CF1-BC41-A03A-7F59657EA39A}"/>
          </ac:spMkLst>
        </pc:spChg>
        <pc:picChg chg="add mod modCrop">
          <ac:chgData name="Luke Wang" userId="69b7a984b809f2c0" providerId="LiveId" clId="{0E8EDA72-2CB7-4B8A-982D-813EF8C8C525}" dt="2024-05-23T08:21:12.465" v="6070" actId="1076"/>
          <ac:picMkLst>
            <pc:docMk/>
            <pc:sldMk cId="1211018608" sldId="490"/>
            <ac:picMk id="5" creationId="{893E39AE-1AF8-5226-DC1E-C48A33466BDF}"/>
          </ac:picMkLst>
        </pc:picChg>
      </pc:sldChg>
      <pc:sldChg chg="modSp mod modAnim">
        <pc:chgData name="Luke Wang" userId="69b7a984b809f2c0" providerId="LiveId" clId="{0E8EDA72-2CB7-4B8A-982D-813EF8C8C525}" dt="2024-05-23T08:26:25.665" v="6489"/>
        <pc:sldMkLst>
          <pc:docMk/>
          <pc:sldMk cId="116522106" sldId="491"/>
        </pc:sldMkLst>
        <pc:spChg chg="mod">
          <ac:chgData name="Luke Wang" userId="69b7a984b809f2c0" providerId="LiveId" clId="{0E8EDA72-2CB7-4B8A-982D-813EF8C8C525}" dt="2024-05-23T08:21:49.464" v="6086" actId="20577"/>
          <ac:spMkLst>
            <pc:docMk/>
            <pc:sldMk cId="116522106" sldId="491"/>
            <ac:spMk id="2" creationId="{1B3D2F86-4173-016D-1AEA-3C4B496A18BC}"/>
          </ac:spMkLst>
        </pc:spChg>
        <pc:spChg chg="mod">
          <ac:chgData name="Luke Wang" userId="69b7a984b809f2c0" providerId="LiveId" clId="{0E8EDA72-2CB7-4B8A-982D-813EF8C8C525}" dt="2024-05-23T08:26:17.264" v="6488" actId="20577"/>
          <ac:spMkLst>
            <pc:docMk/>
            <pc:sldMk cId="116522106" sldId="491"/>
            <ac:spMk id="3" creationId="{BBD5F090-12D1-9183-3FF5-8F842BB601F8}"/>
          </ac:spMkLst>
        </pc:spChg>
      </pc:sldChg>
      <pc:sldChg chg="addSp modSp mod">
        <pc:chgData name="Luke Wang" userId="69b7a984b809f2c0" providerId="LiveId" clId="{0E8EDA72-2CB7-4B8A-982D-813EF8C8C525}" dt="2024-05-23T08:34:13.768" v="7130" actId="1076"/>
        <pc:sldMkLst>
          <pc:docMk/>
          <pc:sldMk cId="4261936923" sldId="492"/>
        </pc:sldMkLst>
        <pc:spChg chg="mod">
          <ac:chgData name="Luke Wang" userId="69b7a984b809f2c0" providerId="LiveId" clId="{0E8EDA72-2CB7-4B8A-982D-813EF8C8C525}" dt="2024-05-23T08:33:54.444" v="7126" actId="14100"/>
          <ac:spMkLst>
            <pc:docMk/>
            <pc:sldMk cId="4261936923" sldId="492"/>
            <ac:spMk id="3" creationId="{8DA94016-4A4B-C800-2E66-7B95BC0C2BD7}"/>
          </ac:spMkLst>
        </pc:spChg>
        <pc:picChg chg="add mod">
          <ac:chgData name="Luke Wang" userId="69b7a984b809f2c0" providerId="LiveId" clId="{0E8EDA72-2CB7-4B8A-982D-813EF8C8C525}" dt="2024-05-23T08:34:13.768" v="7130" actId="1076"/>
          <ac:picMkLst>
            <pc:docMk/>
            <pc:sldMk cId="4261936923" sldId="492"/>
            <ac:picMk id="6" creationId="{AB558C8D-B177-93D6-62C9-DD4CDD51EE8E}"/>
          </ac:picMkLst>
        </pc:picChg>
      </pc:sldChg>
      <pc:sldChg chg="modSp mod">
        <pc:chgData name="Luke Wang" userId="69b7a984b809f2c0" providerId="LiveId" clId="{0E8EDA72-2CB7-4B8A-982D-813EF8C8C525}" dt="2024-05-23T07:40:11.729" v="3612" actId="20577"/>
        <pc:sldMkLst>
          <pc:docMk/>
          <pc:sldMk cId="2906943653" sldId="494"/>
        </pc:sldMkLst>
        <pc:spChg chg="mod">
          <ac:chgData name="Luke Wang" userId="69b7a984b809f2c0" providerId="LiveId" clId="{0E8EDA72-2CB7-4B8A-982D-813EF8C8C525}" dt="2024-05-23T07:40:11.729" v="3612" actId="20577"/>
          <ac:spMkLst>
            <pc:docMk/>
            <pc:sldMk cId="2906943653" sldId="494"/>
            <ac:spMk id="3" creationId="{EE238EE8-089C-80A1-BA20-33458BAECF5F}"/>
          </ac:spMkLst>
        </pc:spChg>
      </pc:sldChg>
      <pc:sldChg chg="modSp add mod">
        <pc:chgData name="Luke Wang" userId="69b7a984b809f2c0" providerId="LiveId" clId="{0E8EDA72-2CB7-4B8A-982D-813EF8C8C525}" dt="2024-05-23T08:36:33.934" v="7394" actId="20577"/>
        <pc:sldMkLst>
          <pc:docMk/>
          <pc:sldMk cId="406415136" sldId="495"/>
        </pc:sldMkLst>
        <pc:spChg chg="mod">
          <ac:chgData name="Luke Wang" userId="69b7a984b809f2c0" providerId="LiveId" clId="{0E8EDA72-2CB7-4B8A-982D-813EF8C8C525}" dt="2024-05-23T08:36:32.433" v="7392" actId="20577"/>
          <ac:spMkLst>
            <pc:docMk/>
            <pc:sldMk cId="406415136" sldId="495"/>
            <ac:spMk id="2" creationId="{C642D557-54AB-BEA6-3C0A-74EC22B808D8}"/>
          </ac:spMkLst>
        </pc:spChg>
        <pc:spChg chg="mod">
          <ac:chgData name="Luke Wang" userId="69b7a984b809f2c0" providerId="LiveId" clId="{0E8EDA72-2CB7-4B8A-982D-813EF8C8C525}" dt="2024-05-23T08:36:33.934" v="7394" actId="20577"/>
          <ac:spMkLst>
            <pc:docMk/>
            <pc:sldMk cId="406415136" sldId="495"/>
            <ac:spMk id="3" creationId="{661FAB72-6276-5DDB-80D1-F25B01B3C2D7}"/>
          </ac:spMkLst>
        </pc:spChg>
      </pc:sldChg>
      <pc:sldChg chg="del">
        <pc:chgData name="Luke Wang" userId="69b7a984b809f2c0" providerId="LiveId" clId="{0E8EDA72-2CB7-4B8A-982D-813EF8C8C525}" dt="2024-05-23T07:39:46.161" v="3570" actId="2696"/>
        <pc:sldMkLst>
          <pc:docMk/>
          <pc:sldMk cId="3277231540" sldId="495"/>
        </pc:sldMkLst>
      </pc:sldChg>
      <pc:sldChg chg="del">
        <pc:chgData name="Luke Wang" userId="69b7a984b809f2c0" providerId="LiveId" clId="{0E8EDA72-2CB7-4B8A-982D-813EF8C8C525}" dt="2024-05-23T07:39:46.161" v="3570" actId="2696"/>
        <pc:sldMkLst>
          <pc:docMk/>
          <pc:sldMk cId="3367943369" sldId="496"/>
        </pc:sldMkLst>
      </pc:sldChg>
      <pc:sldChg chg="modSp add mod">
        <pc:chgData name="Luke Wang" userId="69b7a984b809f2c0" providerId="LiveId" clId="{0E8EDA72-2CB7-4B8A-982D-813EF8C8C525}" dt="2024-05-23T10:02:24.394" v="11422" actId="20577"/>
        <pc:sldMkLst>
          <pc:docMk/>
          <pc:sldMk cId="3504940371" sldId="496"/>
        </pc:sldMkLst>
        <pc:spChg chg="mod">
          <ac:chgData name="Luke Wang" userId="69b7a984b809f2c0" providerId="LiveId" clId="{0E8EDA72-2CB7-4B8A-982D-813EF8C8C525}" dt="2024-05-23T08:36:38.938" v="7397" actId="20577"/>
          <ac:spMkLst>
            <pc:docMk/>
            <pc:sldMk cId="3504940371" sldId="496"/>
            <ac:spMk id="2" creationId="{C642D557-54AB-BEA6-3C0A-74EC22B808D8}"/>
          </ac:spMkLst>
        </pc:spChg>
        <pc:spChg chg="mod">
          <ac:chgData name="Luke Wang" userId="69b7a984b809f2c0" providerId="LiveId" clId="{0E8EDA72-2CB7-4B8A-982D-813EF8C8C525}" dt="2024-05-23T10:02:24.394" v="11422" actId="20577"/>
          <ac:spMkLst>
            <pc:docMk/>
            <pc:sldMk cId="3504940371" sldId="496"/>
            <ac:spMk id="3" creationId="{661FAB72-6276-5DDB-80D1-F25B01B3C2D7}"/>
          </ac:spMkLst>
        </pc:spChg>
      </pc:sldChg>
      <pc:sldChg chg="del">
        <pc:chgData name="Luke Wang" userId="69b7a984b809f2c0" providerId="LiveId" clId="{0E8EDA72-2CB7-4B8A-982D-813EF8C8C525}" dt="2024-05-23T07:39:46.161" v="3570" actId="2696"/>
        <pc:sldMkLst>
          <pc:docMk/>
          <pc:sldMk cId="814421558" sldId="497"/>
        </pc:sldMkLst>
      </pc:sldChg>
      <pc:sldChg chg="addSp delSp modSp add mod">
        <pc:chgData name="Luke Wang" userId="69b7a984b809f2c0" providerId="LiveId" clId="{0E8EDA72-2CB7-4B8A-982D-813EF8C8C525}" dt="2024-05-23T09:45:14.941" v="9862" actId="1076"/>
        <pc:sldMkLst>
          <pc:docMk/>
          <pc:sldMk cId="2349088261" sldId="497"/>
        </pc:sldMkLst>
        <pc:spChg chg="mod">
          <ac:chgData name="Luke Wang" userId="69b7a984b809f2c0" providerId="LiveId" clId="{0E8EDA72-2CB7-4B8A-982D-813EF8C8C525}" dt="2024-05-23T08:36:35.219" v="7395" actId="20577"/>
          <ac:spMkLst>
            <pc:docMk/>
            <pc:sldMk cId="2349088261" sldId="497"/>
            <ac:spMk id="2" creationId="{FC09A37D-59AE-0B1C-5FFE-8AC236C58AE0}"/>
          </ac:spMkLst>
        </pc:spChg>
        <pc:spChg chg="mod">
          <ac:chgData name="Luke Wang" userId="69b7a984b809f2c0" providerId="LiveId" clId="{0E8EDA72-2CB7-4B8A-982D-813EF8C8C525}" dt="2024-05-23T09:44:56.092" v="9859" actId="20577"/>
          <ac:spMkLst>
            <pc:docMk/>
            <pc:sldMk cId="2349088261" sldId="497"/>
            <ac:spMk id="3" creationId="{58B79B6D-F646-85EA-E2BE-975AEF1E41C2}"/>
          </ac:spMkLst>
        </pc:spChg>
        <pc:picChg chg="add mod">
          <ac:chgData name="Luke Wang" userId="69b7a984b809f2c0" providerId="LiveId" clId="{0E8EDA72-2CB7-4B8A-982D-813EF8C8C525}" dt="2024-05-23T09:45:14.941" v="9862" actId="1076"/>
          <ac:picMkLst>
            <pc:docMk/>
            <pc:sldMk cId="2349088261" sldId="497"/>
            <ac:picMk id="6" creationId="{3ED35934-CDD9-A09D-99BD-71980699B551}"/>
          </ac:picMkLst>
        </pc:picChg>
        <pc:picChg chg="add del">
          <ac:chgData name="Luke Wang" userId="69b7a984b809f2c0" providerId="LiveId" clId="{0E8EDA72-2CB7-4B8A-982D-813EF8C8C525}" dt="2024-05-23T09:42:56.914" v="9622" actId="22"/>
          <ac:picMkLst>
            <pc:docMk/>
            <pc:sldMk cId="2349088261" sldId="497"/>
            <ac:picMk id="8" creationId="{092DAC04-6E0F-375E-EE4C-3B50F0EC71EB}"/>
          </ac:picMkLst>
        </pc:picChg>
        <pc:picChg chg="add del">
          <ac:chgData name="Luke Wang" userId="69b7a984b809f2c0" providerId="LiveId" clId="{0E8EDA72-2CB7-4B8A-982D-813EF8C8C525}" dt="2024-05-23T09:43:04.027" v="9624" actId="22"/>
          <ac:picMkLst>
            <pc:docMk/>
            <pc:sldMk cId="2349088261" sldId="497"/>
            <ac:picMk id="10" creationId="{C5BC5FE1-43C9-73C1-E24B-9DA75D415445}"/>
          </ac:picMkLst>
        </pc:picChg>
        <pc:picChg chg="add del mod">
          <ac:chgData name="Luke Wang" userId="69b7a984b809f2c0" providerId="LiveId" clId="{0E8EDA72-2CB7-4B8A-982D-813EF8C8C525}" dt="2024-05-23T09:45:11.163" v="9860" actId="478"/>
          <ac:picMkLst>
            <pc:docMk/>
            <pc:sldMk cId="2349088261" sldId="497"/>
            <ac:picMk id="11" creationId="{B38D58CD-E7DE-0767-2BE3-8948AB587754}"/>
          </ac:picMkLst>
        </pc:picChg>
      </pc:sldChg>
      <pc:sldChg chg="addSp modSp add mod">
        <pc:chgData name="Luke Wang" userId="69b7a984b809f2c0" providerId="LiveId" clId="{0E8EDA72-2CB7-4B8A-982D-813EF8C8C525}" dt="2024-05-23T09:37:17.186" v="9396" actId="1076"/>
        <pc:sldMkLst>
          <pc:docMk/>
          <pc:sldMk cId="623680163" sldId="498"/>
        </pc:sldMkLst>
        <pc:spChg chg="mod">
          <ac:chgData name="Luke Wang" userId="69b7a984b809f2c0" providerId="LiveId" clId="{0E8EDA72-2CB7-4B8A-982D-813EF8C8C525}" dt="2024-05-23T08:36:36.871" v="7396" actId="20577"/>
          <ac:spMkLst>
            <pc:docMk/>
            <pc:sldMk cId="623680163" sldId="498"/>
            <ac:spMk id="2" creationId="{09371564-6D0F-F075-E1AA-C3286504D483}"/>
          </ac:spMkLst>
        </pc:spChg>
        <pc:spChg chg="mod">
          <ac:chgData name="Luke Wang" userId="69b7a984b809f2c0" providerId="LiveId" clId="{0E8EDA72-2CB7-4B8A-982D-813EF8C8C525}" dt="2024-05-23T09:37:13.961" v="9395" actId="14100"/>
          <ac:spMkLst>
            <pc:docMk/>
            <pc:sldMk cId="623680163" sldId="498"/>
            <ac:spMk id="3" creationId="{7CC1D738-D713-BE85-8434-DFE91E0DEE49}"/>
          </ac:spMkLst>
        </pc:spChg>
        <pc:picChg chg="add mod">
          <ac:chgData name="Luke Wang" userId="69b7a984b809f2c0" providerId="LiveId" clId="{0E8EDA72-2CB7-4B8A-982D-813EF8C8C525}" dt="2024-05-23T09:37:17.186" v="9396" actId="1076"/>
          <ac:picMkLst>
            <pc:docMk/>
            <pc:sldMk cId="623680163" sldId="498"/>
            <ac:picMk id="5" creationId="{F5C84C45-9100-CEF1-479E-B10EA27F5A12}"/>
          </ac:picMkLst>
        </pc:picChg>
      </pc:sldChg>
      <pc:sldChg chg="del">
        <pc:chgData name="Luke Wang" userId="69b7a984b809f2c0" providerId="LiveId" clId="{0E8EDA72-2CB7-4B8A-982D-813EF8C8C525}" dt="2024-05-23T07:39:46.161" v="3570" actId="2696"/>
        <pc:sldMkLst>
          <pc:docMk/>
          <pc:sldMk cId="807588792" sldId="498"/>
        </pc:sldMkLst>
      </pc:sldChg>
      <pc:sldChg chg="addSp delSp modSp new mod delAnim modAnim">
        <pc:chgData name="Luke Wang" userId="69b7a984b809f2c0" providerId="LiveId" clId="{0E8EDA72-2CB7-4B8A-982D-813EF8C8C525}" dt="2024-05-23T10:04:04.833" v="11456" actId="6549"/>
        <pc:sldMkLst>
          <pc:docMk/>
          <pc:sldMk cId="262016971" sldId="499"/>
        </pc:sldMkLst>
        <pc:spChg chg="mod">
          <ac:chgData name="Luke Wang" userId="69b7a984b809f2c0" providerId="LiveId" clId="{0E8EDA72-2CB7-4B8A-982D-813EF8C8C525}" dt="2024-05-23T06:04:02.612" v="2832" actId="20577"/>
          <ac:spMkLst>
            <pc:docMk/>
            <pc:sldMk cId="262016971" sldId="499"/>
            <ac:spMk id="2" creationId="{15C47A5F-5F01-E641-BA3F-BA668FD3D1E2}"/>
          </ac:spMkLst>
        </pc:spChg>
        <pc:spChg chg="del">
          <ac:chgData name="Luke Wang" userId="69b7a984b809f2c0" providerId="LiveId" clId="{0E8EDA72-2CB7-4B8A-982D-813EF8C8C525}" dt="2024-05-23T07:33:51.572" v="3042" actId="478"/>
          <ac:spMkLst>
            <pc:docMk/>
            <pc:sldMk cId="262016971" sldId="499"/>
            <ac:spMk id="3" creationId="{2AAC6EEF-CE9E-0170-1E74-5C0436AC907A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5" creationId="{9C8BE651-4F33-077E-ECC3-3767D132AD33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6" creationId="{5C1EA1E8-40D0-D5D7-B6B6-671145C9CD9A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7" creationId="{41194FAA-C56A-FE6E-4238-E69ECCB33D98}"/>
          </ac:spMkLst>
        </pc:spChg>
        <pc:spChg chg="add del mod">
          <ac:chgData name="Luke Wang" userId="69b7a984b809f2c0" providerId="LiveId" clId="{0E8EDA72-2CB7-4B8A-982D-813EF8C8C525}" dt="2024-05-23T07:33:48.241" v="3041" actId="478"/>
          <ac:spMkLst>
            <pc:docMk/>
            <pc:sldMk cId="262016971" sldId="499"/>
            <ac:spMk id="8" creationId="{EFB4E347-7A2E-179B-A06D-6B12FAD7C8AC}"/>
          </ac:spMkLst>
        </pc:spChg>
        <pc:spChg chg="add del mod">
          <ac:chgData name="Luke Wang" userId="69b7a984b809f2c0" providerId="LiveId" clId="{0E8EDA72-2CB7-4B8A-982D-813EF8C8C525}" dt="2024-05-23T07:33:53.489" v="3043" actId="478"/>
          <ac:spMkLst>
            <pc:docMk/>
            <pc:sldMk cId="262016971" sldId="499"/>
            <ac:spMk id="9" creationId="{69F5102F-7F76-7ED2-D5AF-0469C558C5D4}"/>
          </ac:spMkLst>
        </pc:spChg>
        <pc:spChg chg="add del mod">
          <ac:chgData name="Luke Wang" userId="69b7a984b809f2c0" providerId="LiveId" clId="{0E8EDA72-2CB7-4B8A-982D-813EF8C8C525}" dt="2024-05-23T07:33:53.489" v="3043" actId="478"/>
          <ac:spMkLst>
            <pc:docMk/>
            <pc:sldMk cId="262016971" sldId="499"/>
            <ac:spMk id="10" creationId="{73B8F10C-14F8-769F-9CBD-CF09266F1AA2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1" creationId="{049B1600-4FC4-7A8C-6573-E3E185B86BA5}"/>
          </ac:spMkLst>
        </pc:spChg>
        <pc:spChg chg="add del mod">
          <ac:chgData name="Luke Wang" userId="69b7a984b809f2c0" providerId="LiveId" clId="{0E8EDA72-2CB7-4B8A-982D-813EF8C8C525}" dt="2024-05-23T07:33:53.489" v="3043" actId="478"/>
          <ac:spMkLst>
            <pc:docMk/>
            <pc:sldMk cId="262016971" sldId="499"/>
            <ac:spMk id="12" creationId="{63548AA2-BE51-E179-5152-388893AF75EE}"/>
          </ac:spMkLst>
        </pc:spChg>
        <pc:spChg chg="add del mod">
          <ac:chgData name="Luke Wang" userId="69b7a984b809f2c0" providerId="LiveId" clId="{0E8EDA72-2CB7-4B8A-982D-813EF8C8C525}" dt="2024-05-23T07:33:53.489" v="3043" actId="478"/>
          <ac:spMkLst>
            <pc:docMk/>
            <pc:sldMk cId="262016971" sldId="499"/>
            <ac:spMk id="13" creationId="{3C7B7C19-1595-F2F1-D10D-30A14DF4C28F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4" creationId="{70DD9269-5D8A-FEE7-4B17-D05658136BC9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5" creationId="{49E56605-0E7D-A728-0996-04E67DB02460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6" creationId="{2CEFA915-DAF0-21DB-D2F4-CC3BBD57D73A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7" creationId="{D900AF95-E36E-ACD4-3BB0-377283104CB0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8" creationId="{6DF5637C-9C73-B382-F195-A40BB0AB06ED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9" creationId="{3A4180D6-B9C1-4E73-0B77-B6096B51B85B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0" creationId="{6DDAC18E-CE5F-92B2-FEA6-988856604261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1" creationId="{305EECD8-8518-A5AD-CFC0-B8A1D65B56C6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2" creationId="{36BDC175-F990-07D6-F84E-082945D8BD1F}"/>
          </ac:spMkLst>
        </pc:spChg>
        <pc:spChg chg="add mod">
          <ac:chgData name="Luke Wang" userId="69b7a984b809f2c0" providerId="LiveId" clId="{0E8EDA72-2CB7-4B8A-982D-813EF8C8C525}" dt="2024-05-23T10:04:04.833" v="11456" actId="6549"/>
          <ac:spMkLst>
            <pc:docMk/>
            <pc:sldMk cId="262016971" sldId="499"/>
            <ac:spMk id="23" creationId="{3C20A533-F0FA-9BEB-036C-86C5FE33BA5D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4" creationId="{F42F8D94-FC9A-E83D-C93C-60C163581E7D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5" creationId="{69910ABD-7474-A3CD-6B3C-A5B392FDB1DB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6" creationId="{0D050D11-F5AF-F1E2-FB28-3C0C4A65E112}"/>
          </ac:spMkLst>
        </pc:spChg>
      </pc:sldChg>
      <pc:sldChg chg="modSp new del mod">
        <pc:chgData name="Luke Wang" userId="69b7a984b809f2c0" providerId="LiveId" clId="{0E8EDA72-2CB7-4B8A-982D-813EF8C8C525}" dt="2024-05-23T06:08:48.979" v="2865" actId="47"/>
        <pc:sldMkLst>
          <pc:docMk/>
          <pc:sldMk cId="772937741" sldId="500"/>
        </pc:sldMkLst>
        <pc:spChg chg="mod">
          <ac:chgData name="Luke Wang" userId="69b7a984b809f2c0" providerId="LiveId" clId="{0E8EDA72-2CB7-4B8A-982D-813EF8C8C525}" dt="2024-05-23T06:06:51.118" v="2864" actId="20577"/>
          <ac:spMkLst>
            <pc:docMk/>
            <pc:sldMk cId="772937741" sldId="500"/>
            <ac:spMk id="2" creationId="{B8D01E3E-2245-490C-1D7C-BE262AFF33A0}"/>
          </ac:spMkLst>
        </pc:spChg>
      </pc:sldChg>
      <pc:sldChg chg="modSp new mod">
        <pc:chgData name="Luke Wang" userId="69b7a984b809f2c0" providerId="LiveId" clId="{0E8EDA72-2CB7-4B8A-982D-813EF8C8C525}" dt="2024-05-23T07:46:35.956" v="4001" actId="20577"/>
        <pc:sldMkLst>
          <pc:docMk/>
          <pc:sldMk cId="2031777171" sldId="500"/>
        </pc:sldMkLst>
        <pc:spChg chg="mod">
          <ac:chgData name="Luke Wang" userId="69b7a984b809f2c0" providerId="LiveId" clId="{0E8EDA72-2CB7-4B8A-982D-813EF8C8C525}" dt="2024-05-23T07:46:21.590" v="3966" actId="20577"/>
          <ac:spMkLst>
            <pc:docMk/>
            <pc:sldMk cId="2031777171" sldId="500"/>
            <ac:spMk id="2" creationId="{8FE67363-90FD-1719-3C41-D162B735AFC4}"/>
          </ac:spMkLst>
        </pc:spChg>
        <pc:spChg chg="mod">
          <ac:chgData name="Luke Wang" userId="69b7a984b809f2c0" providerId="LiveId" clId="{0E8EDA72-2CB7-4B8A-982D-813EF8C8C525}" dt="2024-05-23T07:46:35.956" v="4001" actId="20577"/>
          <ac:spMkLst>
            <pc:docMk/>
            <pc:sldMk cId="2031777171" sldId="500"/>
            <ac:spMk id="3" creationId="{3D70FA1C-DEF2-59A4-22A9-103E34CD9C09}"/>
          </ac:spMkLst>
        </pc:spChg>
      </pc:sldChg>
      <pc:sldChg chg="addSp modSp add mod modAnim">
        <pc:chgData name="Luke Wang" userId="69b7a984b809f2c0" providerId="LiveId" clId="{0E8EDA72-2CB7-4B8A-982D-813EF8C8C525}" dt="2024-05-23T08:30:50.562" v="6780"/>
        <pc:sldMkLst>
          <pc:docMk/>
          <pc:sldMk cId="3530341704" sldId="501"/>
        </pc:sldMkLst>
        <pc:spChg chg="mod">
          <ac:chgData name="Luke Wang" userId="69b7a984b809f2c0" providerId="LiveId" clId="{0E8EDA72-2CB7-4B8A-982D-813EF8C8C525}" dt="2024-05-23T08:30:39.197" v="6778" actId="20577"/>
          <ac:spMkLst>
            <pc:docMk/>
            <pc:sldMk cId="3530341704" sldId="501"/>
            <ac:spMk id="3" creationId="{BBD5F090-12D1-9183-3FF5-8F842BB601F8}"/>
          </ac:spMkLst>
        </pc:spChg>
        <pc:picChg chg="add mod">
          <ac:chgData name="Luke Wang" userId="69b7a984b809f2c0" providerId="LiveId" clId="{0E8EDA72-2CB7-4B8A-982D-813EF8C8C525}" dt="2024-05-23T08:29:58.711" v="6706" actId="1076"/>
          <ac:picMkLst>
            <pc:docMk/>
            <pc:sldMk cId="3530341704" sldId="501"/>
            <ac:picMk id="6" creationId="{1736826E-8EFF-4800-F8A7-404B9CDD2804}"/>
          </ac:picMkLst>
        </pc:picChg>
      </pc:sldChg>
      <pc:sldChg chg="modSp new mod modAnim">
        <pc:chgData name="Luke Wang" userId="69b7a984b809f2c0" providerId="LiveId" clId="{0E8EDA72-2CB7-4B8A-982D-813EF8C8C525}" dt="2024-05-23T09:13:19.688" v="7750"/>
        <pc:sldMkLst>
          <pc:docMk/>
          <pc:sldMk cId="1886451583" sldId="502"/>
        </pc:sldMkLst>
        <pc:spChg chg="mod">
          <ac:chgData name="Luke Wang" userId="69b7a984b809f2c0" providerId="LiveId" clId="{0E8EDA72-2CB7-4B8A-982D-813EF8C8C525}" dt="2024-05-23T09:04:29.319" v="7499" actId="20577"/>
          <ac:spMkLst>
            <pc:docMk/>
            <pc:sldMk cId="1886451583" sldId="502"/>
            <ac:spMk id="2" creationId="{54AFA954-F3C9-FCB3-618D-69B3F09EDEF5}"/>
          </ac:spMkLst>
        </pc:spChg>
        <pc:spChg chg="mod">
          <ac:chgData name="Luke Wang" userId="69b7a984b809f2c0" providerId="LiveId" clId="{0E8EDA72-2CB7-4B8A-982D-813EF8C8C525}" dt="2024-05-23T09:13:12.616" v="7748" actId="20577"/>
          <ac:spMkLst>
            <pc:docMk/>
            <pc:sldMk cId="1886451583" sldId="502"/>
            <ac:spMk id="3" creationId="{BD8F952F-411F-C3DC-3BC4-0FF9590676D9}"/>
          </ac:spMkLst>
        </pc:spChg>
      </pc:sldChg>
      <pc:sldChg chg="modSp new mod">
        <pc:chgData name="Luke Wang" userId="69b7a984b809f2c0" providerId="LiveId" clId="{0E8EDA72-2CB7-4B8A-982D-813EF8C8C525}" dt="2024-05-23T09:15:22.980" v="7825" actId="20577"/>
        <pc:sldMkLst>
          <pc:docMk/>
          <pc:sldMk cId="1330124009" sldId="503"/>
        </pc:sldMkLst>
        <pc:spChg chg="mod">
          <ac:chgData name="Luke Wang" userId="69b7a984b809f2c0" providerId="LiveId" clId="{0E8EDA72-2CB7-4B8A-982D-813EF8C8C525}" dt="2024-05-23T09:14:47.902" v="7790" actId="20577"/>
          <ac:spMkLst>
            <pc:docMk/>
            <pc:sldMk cId="1330124009" sldId="503"/>
            <ac:spMk id="2" creationId="{41A51FB3-A42A-9C8E-EA65-ED5796FE74C4}"/>
          </ac:spMkLst>
        </pc:spChg>
        <pc:spChg chg="mod">
          <ac:chgData name="Luke Wang" userId="69b7a984b809f2c0" providerId="LiveId" clId="{0E8EDA72-2CB7-4B8A-982D-813EF8C8C525}" dt="2024-05-23T09:15:22.980" v="7825" actId="20577"/>
          <ac:spMkLst>
            <pc:docMk/>
            <pc:sldMk cId="1330124009" sldId="503"/>
            <ac:spMk id="3" creationId="{AA6816C5-9E87-2FA2-3246-FD5B6A77EC80}"/>
          </ac:spMkLst>
        </pc:spChg>
      </pc:sldChg>
      <pc:sldChg chg="modSp new mod">
        <pc:chgData name="Luke Wang" userId="69b7a984b809f2c0" providerId="LiveId" clId="{0E8EDA72-2CB7-4B8A-982D-813EF8C8C525}" dt="2024-05-23T09:20:18.565" v="8267" actId="20577"/>
        <pc:sldMkLst>
          <pc:docMk/>
          <pc:sldMk cId="207794290" sldId="504"/>
        </pc:sldMkLst>
        <pc:spChg chg="mod">
          <ac:chgData name="Luke Wang" userId="69b7a984b809f2c0" providerId="LiveId" clId="{0E8EDA72-2CB7-4B8A-982D-813EF8C8C525}" dt="2024-05-23T09:15:30.233" v="7847" actId="20577"/>
          <ac:spMkLst>
            <pc:docMk/>
            <pc:sldMk cId="207794290" sldId="504"/>
            <ac:spMk id="2" creationId="{519C875D-24B2-E6D5-8DDA-A75547B58D86}"/>
          </ac:spMkLst>
        </pc:spChg>
        <pc:spChg chg="mod">
          <ac:chgData name="Luke Wang" userId="69b7a984b809f2c0" providerId="LiveId" clId="{0E8EDA72-2CB7-4B8A-982D-813EF8C8C525}" dt="2024-05-23T09:20:18.565" v="8267" actId="20577"/>
          <ac:spMkLst>
            <pc:docMk/>
            <pc:sldMk cId="207794290" sldId="504"/>
            <ac:spMk id="3" creationId="{4264FDCE-55F3-57C7-AD9E-65010D7BA66C}"/>
          </ac:spMkLst>
        </pc:spChg>
      </pc:sldChg>
      <pc:sldChg chg="modSp new mod">
        <pc:chgData name="Luke Wang" userId="69b7a984b809f2c0" providerId="LiveId" clId="{0E8EDA72-2CB7-4B8A-982D-813EF8C8C525}" dt="2024-05-23T10:07:08.266" v="11472" actId="20577"/>
        <pc:sldMkLst>
          <pc:docMk/>
          <pc:sldMk cId="628592362" sldId="505"/>
        </pc:sldMkLst>
        <pc:spChg chg="mod">
          <ac:chgData name="Luke Wang" userId="69b7a984b809f2c0" providerId="LiveId" clId="{0E8EDA72-2CB7-4B8A-982D-813EF8C8C525}" dt="2024-05-23T09:20:32.318" v="8295" actId="20577"/>
          <ac:spMkLst>
            <pc:docMk/>
            <pc:sldMk cId="628592362" sldId="505"/>
            <ac:spMk id="2" creationId="{967CCE35-EF4A-03C8-DECB-90EE8DBF83BB}"/>
          </ac:spMkLst>
        </pc:spChg>
        <pc:spChg chg="mod">
          <ac:chgData name="Luke Wang" userId="69b7a984b809f2c0" providerId="LiveId" clId="{0E8EDA72-2CB7-4B8A-982D-813EF8C8C525}" dt="2024-05-23T10:07:08.266" v="11472" actId="20577"/>
          <ac:spMkLst>
            <pc:docMk/>
            <pc:sldMk cId="628592362" sldId="505"/>
            <ac:spMk id="3" creationId="{D2A2EEEA-E3C3-FC06-A2AA-313DF060493B}"/>
          </ac:spMkLst>
        </pc:spChg>
      </pc:sldChg>
      <pc:sldChg chg="modSp new mod">
        <pc:chgData name="Luke Wang" userId="69b7a984b809f2c0" providerId="LiveId" clId="{0E8EDA72-2CB7-4B8A-982D-813EF8C8C525}" dt="2024-05-23T09:34:01.186" v="9271" actId="20577"/>
        <pc:sldMkLst>
          <pc:docMk/>
          <pc:sldMk cId="231890943" sldId="506"/>
        </pc:sldMkLst>
        <pc:spChg chg="mod">
          <ac:chgData name="Luke Wang" userId="69b7a984b809f2c0" providerId="LiveId" clId="{0E8EDA72-2CB7-4B8A-982D-813EF8C8C525}" dt="2024-05-23T09:24:52.167" v="8714" actId="20577"/>
          <ac:spMkLst>
            <pc:docMk/>
            <pc:sldMk cId="231890943" sldId="506"/>
            <ac:spMk id="2" creationId="{A0E8F725-0CAE-4D65-254C-E929544C2296}"/>
          </ac:spMkLst>
        </pc:spChg>
        <pc:spChg chg="mod">
          <ac:chgData name="Luke Wang" userId="69b7a984b809f2c0" providerId="LiveId" clId="{0E8EDA72-2CB7-4B8A-982D-813EF8C8C525}" dt="2024-05-23T09:34:01.186" v="9271" actId="20577"/>
          <ac:spMkLst>
            <pc:docMk/>
            <pc:sldMk cId="231890943" sldId="506"/>
            <ac:spMk id="3" creationId="{759A1764-6A59-96D2-533D-30C744148BF9}"/>
          </ac:spMkLst>
        </pc:spChg>
      </pc:sldChg>
      <pc:sldChg chg="addSp delSp modSp new mod">
        <pc:chgData name="Luke Wang" userId="69b7a984b809f2c0" providerId="LiveId" clId="{0E8EDA72-2CB7-4B8A-982D-813EF8C8C525}" dt="2024-05-23T09:32:55.419" v="9166" actId="1076"/>
        <pc:sldMkLst>
          <pc:docMk/>
          <pc:sldMk cId="2232381462" sldId="507"/>
        </pc:sldMkLst>
        <pc:spChg chg="mod">
          <ac:chgData name="Luke Wang" userId="69b7a984b809f2c0" providerId="LiveId" clId="{0E8EDA72-2CB7-4B8A-982D-813EF8C8C525}" dt="2024-05-23T09:27:50.268" v="8896" actId="20577"/>
          <ac:spMkLst>
            <pc:docMk/>
            <pc:sldMk cId="2232381462" sldId="507"/>
            <ac:spMk id="2" creationId="{A0290966-0A96-4816-E3E6-15DF7D2D4BB8}"/>
          </ac:spMkLst>
        </pc:spChg>
        <pc:spChg chg="mod">
          <ac:chgData name="Luke Wang" userId="69b7a984b809f2c0" providerId="LiveId" clId="{0E8EDA72-2CB7-4B8A-982D-813EF8C8C525}" dt="2024-05-23T09:32:48.678" v="9164" actId="20577"/>
          <ac:spMkLst>
            <pc:docMk/>
            <pc:sldMk cId="2232381462" sldId="507"/>
            <ac:spMk id="3" creationId="{A7069C0F-2344-EDF3-9145-A8259436F299}"/>
          </ac:spMkLst>
        </pc:spChg>
        <pc:spChg chg="add mod">
          <ac:chgData name="Luke Wang" userId="69b7a984b809f2c0" providerId="LiveId" clId="{0E8EDA72-2CB7-4B8A-982D-813EF8C8C525}" dt="2024-05-23T09:32:53.388" v="9165" actId="1076"/>
          <ac:spMkLst>
            <pc:docMk/>
            <pc:sldMk cId="2232381462" sldId="507"/>
            <ac:spMk id="6" creationId="{E7786D5D-55DB-4982-6F26-3E5687AFFCBF}"/>
          </ac:spMkLst>
        </pc:spChg>
        <pc:spChg chg="add del">
          <ac:chgData name="Luke Wang" userId="69b7a984b809f2c0" providerId="LiveId" clId="{0E8EDA72-2CB7-4B8A-982D-813EF8C8C525}" dt="2024-05-23T09:32:04.325" v="9119" actId="478"/>
          <ac:spMkLst>
            <pc:docMk/>
            <pc:sldMk cId="2232381462" sldId="507"/>
            <ac:spMk id="7" creationId="{E3B40651-64ED-6C95-6772-40F836E09AF7}"/>
          </ac:spMkLst>
        </pc:spChg>
        <pc:picChg chg="add mod">
          <ac:chgData name="Luke Wang" userId="69b7a984b809f2c0" providerId="LiveId" clId="{0E8EDA72-2CB7-4B8A-982D-813EF8C8C525}" dt="2024-05-23T09:32:55.419" v="9166" actId="1076"/>
          <ac:picMkLst>
            <pc:docMk/>
            <pc:sldMk cId="2232381462" sldId="507"/>
            <ac:picMk id="8" creationId="{8BA9A7F0-B4B6-F446-CF13-732DC87E6F06}"/>
          </ac:picMkLst>
        </pc:picChg>
      </pc:sldChg>
      <pc:sldChg chg="addSp modSp new mod">
        <pc:chgData name="Luke Wang" userId="69b7a984b809f2c0" providerId="LiveId" clId="{0E8EDA72-2CB7-4B8A-982D-813EF8C8C525}" dt="2024-05-23T10:01:58.579" v="11344" actId="14100"/>
        <pc:sldMkLst>
          <pc:docMk/>
          <pc:sldMk cId="3596243946" sldId="508"/>
        </pc:sldMkLst>
        <pc:spChg chg="mod">
          <ac:chgData name="Luke Wang" userId="69b7a984b809f2c0" providerId="LiveId" clId="{0E8EDA72-2CB7-4B8A-982D-813EF8C8C525}" dt="2024-05-23T09:46:00.524" v="9872" actId="20577"/>
          <ac:spMkLst>
            <pc:docMk/>
            <pc:sldMk cId="3596243946" sldId="508"/>
            <ac:spMk id="2" creationId="{5AB04A22-1A34-50DD-D82A-AE1D0D7A81CB}"/>
          </ac:spMkLst>
        </pc:spChg>
        <pc:spChg chg="mod">
          <ac:chgData name="Luke Wang" userId="69b7a984b809f2c0" providerId="LiveId" clId="{0E8EDA72-2CB7-4B8A-982D-813EF8C8C525}" dt="2024-05-23T10:01:58.579" v="11344" actId="14100"/>
          <ac:spMkLst>
            <pc:docMk/>
            <pc:sldMk cId="3596243946" sldId="508"/>
            <ac:spMk id="3" creationId="{6889D561-B5AB-50C7-0EBF-69A2D0CA8613}"/>
          </ac:spMkLst>
        </pc:spChg>
        <pc:spChg chg="add mod">
          <ac:chgData name="Luke Wang" userId="69b7a984b809f2c0" providerId="LiveId" clId="{0E8EDA72-2CB7-4B8A-982D-813EF8C8C525}" dt="2024-05-23T10:01:34.373" v="11339" actId="1076"/>
          <ac:spMkLst>
            <pc:docMk/>
            <pc:sldMk cId="3596243946" sldId="508"/>
            <ac:spMk id="5" creationId="{6EB261F6-A542-3270-81B7-7ECC0E88B303}"/>
          </ac:spMkLst>
        </pc:spChg>
        <pc:picChg chg="add mod">
          <ac:chgData name="Luke Wang" userId="69b7a984b809f2c0" providerId="LiveId" clId="{0E8EDA72-2CB7-4B8A-982D-813EF8C8C525}" dt="2024-05-23T10:01:56.678" v="11343" actId="1076"/>
          <ac:picMkLst>
            <pc:docMk/>
            <pc:sldMk cId="3596243946" sldId="508"/>
            <ac:picMk id="7" creationId="{CE765690-35B3-072C-BB7D-6AD3A6EF4985}"/>
          </ac:picMkLst>
        </pc:picChg>
      </pc:sldChg>
      <pc:sldChg chg="modSp new mod">
        <pc:chgData name="Luke Wang" userId="69b7a984b809f2c0" providerId="LiveId" clId="{0E8EDA72-2CB7-4B8A-982D-813EF8C8C525}" dt="2024-05-23T09:52:56.988" v="10439" actId="20577"/>
        <pc:sldMkLst>
          <pc:docMk/>
          <pc:sldMk cId="2559480621" sldId="509"/>
        </pc:sldMkLst>
        <pc:spChg chg="mod">
          <ac:chgData name="Luke Wang" userId="69b7a984b809f2c0" providerId="LiveId" clId="{0E8EDA72-2CB7-4B8A-982D-813EF8C8C525}" dt="2024-05-23T09:51:09.801" v="10214" actId="404"/>
          <ac:spMkLst>
            <pc:docMk/>
            <pc:sldMk cId="2559480621" sldId="509"/>
            <ac:spMk id="2" creationId="{76232F57-A0B4-2DF9-26D8-5CC7C78EA412}"/>
          </ac:spMkLst>
        </pc:spChg>
        <pc:spChg chg="mod">
          <ac:chgData name="Luke Wang" userId="69b7a984b809f2c0" providerId="LiveId" clId="{0E8EDA72-2CB7-4B8A-982D-813EF8C8C525}" dt="2024-05-23T09:52:56.988" v="10439" actId="20577"/>
          <ac:spMkLst>
            <pc:docMk/>
            <pc:sldMk cId="2559480621" sldId="509"/>
            <ac:spMk id="3" creationId="{925021CA-96C1-A0B2-D9D2-B843A767C2BA}"/>
          </ac:spMkLst>
        </pc:spChg>
      </pc:sldChg>
      <pc:sldChg chg="addSp delSp modSp add mod">
        <pc:chgData name="Luke Wang" userId="69b7a984b809f2c0" providerId="LiveId" clId="{0E8EDA72-2CB7-4B8A-982D-813EF8C8C525}" dt="2024-05-23T09:57:22.889" v="10953" actId="6549"/>
        <pc:sldMkLst>
          <pc:docMk/>
          <pc:sldMk cId="3841787075" sldId="510"/>
        </pc:sldMkLst>
        <pc:spChg chg="mod">
          <ac:chgData name="Luke Wang" userId="69b7a984b809f2c0" providerId="LiveId" clId="{0E8EDA72-2CB7-4B8A-982D-813EF8C8C525}" dt="2024-05-23T09:51:16.980" v="10222" actId="20577"/>
          <ac:spMkLst>
            <pc:docMk/>
            <pc:sldMk cId="3841787075" sldId="510"/>
            <ac:spMk id="2" creationId="{76232F57-A0B4-2DF9-26D8-5CC7C78EA412}"/>
          </ac:spMkLst>
        </pc:spChg>
        <pc:spChg chg="mod">
          <ac:chgData name="Luke Wang" userId="69b7a984b809f2c0" providerId="LiveId" clId="{0E8EDA72-2CB7-4B8A-982D-813EF8C8C525}" dt="2024-05-23T09:54:36.082" v="10628" actId="27636"/>
          <ac:spMkLst>
            <pc:docMk/>
            <pc:sldMk cId="3841787075" sldId="510"/>
            <ac:spMk id="3" creationId="{925021CA-96C1-A0B2-D9D2-B843A767C2BA}"/>
          </ac:spMkLst>
        </pc:spChg>
        <pc:spChg chg="add del">
          <ac:chgData name="Luke Wang" userId="69b7a984b809f2c0" providerId="LiveId" clId="{0E8EDA72-2CB7-4B8A-982D-813EF8C8C525}" dt="2024-05-23T09:54:27.207" v="10621" actId="22"/>
          <ac:spMkLst>
            <pc:docMk/>
            <pc:sldMk cId="3841787075" sldId="510"/>
            <ac:spMk id="6" creationId="{65C57968-1D97-D34D-B743-9F49D19EA8F8}"/>
          </ac:spMkLst>
        </pc:spChg>
        <pc:spChg chg="add mod">
          <ac:chgData name="Luke Wang" userId="69b7a984b809f2c0" providerId="LiveId" clId="{0E8EDA72-2CB7-4B8A-982D-813EF8C8C525}" dt="2024-05-23T09:57:22.889" v="10953" actId="6549"/>
          <ac:spMkLst>
            <pc:docMk/>
            <pc:sldMk cId="3841787075" sldId="510"/>
            <ac:spMk id="7" creationId="{D059D781-5666-0465-E755-A27A47DF2510}"/>
          </ac:spMkLst>
        </pc:spChg>
      </pc:sldChg>
      <pc:sldChg chg="addSp modSp add mod">
        <pc:chgData name="Luke Wang" userId="69b7a984b809f2c0" providerId="LiveId" clId="{0E8EDA72-2CB7-4B8A-982D-813EF8C8C525}" dt="2024-05-23T09:56:22.382" v="10916" actId="1076"/>
        <pc:sldMkLst>
          <pc:docMk/>
          <pc:sldMk cId="404222661" sldId="511"/>
        </pc:sldMkLst>
        <pc:spChg chg="mod">
          <ac:chgData name="Luke Wang" userId="69b7a984b809f2c0" providerId="LiveId" clId="{0E8EDA72-2CB7-4B8A-982D-813EF8C8C525}" dt="2024-05-23T09:51:22.510" v="10235" actId="20577"/>
          <ac:spMkLst>
            <pc:docMk/>
            <pc:sldMk cId="404222661" sldId="511"/>
            <ac:spMk id="2" creationId="{76232F57-A0B4-2DF9-26D8-5CC7C78EA412}"/>
          </ac:spMkLst>
        </pc:spChg>
        <pc:spChg chg="mod">
          <ac:chgData name="Luke Wang" userId="69b7a984b809f2c0" providerId="LiveId" clId="{0E8EDA72-2CB7-4B8A-982D-813EF8C8C525}" dt="2024-05-23T09:55:44.051" v="10810" actId="20577"/>
          <ac:spMkLst>
            <pc:docMk/>
            <pc:sldMk cId="404222661" sldId="511"/>
            <ac:spMk id="3" creationId="{925021CA-96C1-A0B2-D9D2-B843A767C2BA}"/>
          </ac:spMkLst>
        </pc:spChg>
        <pc:spChg chg="add mod">
          <ac:chgData name="Luke Wang" userId="69b7a984b809f2c0" providerId="LiveId" clId="{0E8EDA72-2CB7-4B8A-982D-813EF8C8C525}" dt="2024-05-23T09:56:22.382" v="10916" actId="1076"/>
          <ac:spMkLst>
            <pc:docMk/>
            <pc:sldMk cId="404222661" sldId="511"/>
            <ac:spMk id="5" creationId="{CFB42CC8-9B91-EAA1-1C2C-7281BF649A7E}"/>
          </ac:spMkLst>
        </pc:spChg>
      </pc:sldChg>
      <pc:sldChg chg="addSp modSp new mod">
        <pc:chgData name="Luke Wang" userId="69b7a984b809f2c0" providerId="LiveId" clId="{0E8EDA72-2CB7-4B8A-982D-813EF8C8C525}" dt="2024-05-23T10:00:40.509" v="11298" actId="20577"/>
        <pc:sldMkLst>
          <pc:docMk/>
          <pc:sldMk cId="836289276" sldId="512"/>
        </pc:sldMkLst>
        <pc:spChg chg="mod">
          <ac:chgData name="Luke Wang" userId="69b7a984b809f2c0" providerId="LiveId" clId="{0E8EDA72-2CB7-4B8A-982D-813EF8C8C525}" dt="2024-05-23T09:57:32.983" v="10976" actId="20577"/>
          <ac:spMkLst>
            <pc:docMk/>
            <pc:sldMk cId="836289276" sldId="512"/>
            <ac:spMk id="2" creationId="{5C17780C-2933-F440-8046-4A9227D5400A}"/>
          </ac:spMkLst>
        </pc:spChg>
        <pc:spChg chg="mod">
          <ac:chgData name="Luke Wang" userId="69b7a984b809f2c0" providerId="LiveId" clId="{0E8EDA72-2CB7-4B8A-982D-813EF8C8C525}" dt="2024-05-23T10:00:40.509" v="11298" actId="20577"/>
          <ac:spMkLst>
            <pc:docMk/>
            <pc:sldMk cId="836289276" sldId="512"/>
            <ac:spMk id="3" creationId="{5B43DDAB-0F3A-AB6E-FE19-CA06CB3D77F9}"/>
          </ac:spMkLst>
        </pc:spChg>
        <pc:spChg chg="add mod">
          <ac:chgData name="Luke Wang" userId="69b7a984b809f2c0" providerId="LiveId" clId="{0E8EDA72-2CB7-4B8A-982D-813EF8C8C525}" dt="2024-05-23T10:00:20.181" v="11272" actId="1076"/>
          <ac:spMkLst>
            <pc:docMk/>
            <pc:sldMk cId="836289276" sldId="512"/>
            <ac:spMk id="7" creationId="{03C82058-4C29-7E01-AD78-A7898546A030}"/>
          </ac:spMkLst>
        </pc:spChg>
        <pc:picChg chg="add mod">
          <ac:chgData name="Luke Wang" userId="69b7a984b809f2c0" providerId="LiveId" clId="{0E8EDA72-2CB7-4B8A-982D-813EF8C8C525}" dt="2024-05-23T10:00:21.026" v="11273" actId="1076"/>
          <ac:picMkLst>
            <pc:docMk/>
            <pc:sldMk cId="836289276" sldId="512"/>
            <ac:picMk id="6" creationId="{451A7147-6CCB-DCC7-2BA5-B16BA21DA3C4}"/>
          </ac:picMkLst>
        </pc:picChg>
      </pc:sldChg>
    </pc:docChg>
  </pc:docChgLst>
  <pc:docChgLst>
    <pc:chgData name="Luke Wang" userId="69b7a984b809f2c0" providerId="LiveId" clId="{AF5F2220-6B3E-4009-B333-14BADCB857CF}"/>
    <pc:docChg chg="addSld delSld modSld">
      <pc:chgData name="Luke Wang" userId="69b7a984b809f2c0" providerId="LiveId" clId="{AF5F2220-6B3E-4009-B333-14BADCB857CF}" dt="2024-05-08T06:15:20.292" v="436"/>
      <pc:docMkLst>
        <pc:docMk/>
      </pc:docMkLst>
      <pc:sldChg chg="modSp mod">
        <pc:chgData name="Luke Wang" userId="69b7a984b809f2c0" providerId="LiveId" clId="{AF5F2220-6B3E-4009-B333-14BADCB857CF}" dt="2024-05-08T06:10:15.501" v="15" actId="20577"/>
        <pc:sldMkLst>
          <pc:docMk/>
          <pc:sldMk cId="0" sldId="256"/>
        </pc:sldMkLst>
        <pc:spChg chg="mod">
          <ac:chgData name="Luke Wang" userId="69b7a984b809f2c0" providerId="LiveId" clId="{AF5F2220-6B3E-4009-B333-14BADCB857CF}" dt="2024-05-08T06:10:15.501" v="15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Luke Wang" userId="69b7a984b809f2c0" providerId="LiveId" clId="{AF5F2220-6B3E-4009-B333-14BADCB857CF}" dt="2024-05-08T06:14:58.431" v="424" actId="20577"/>
        <pc:sldMkLst>
          <pc:docMk/>
          <pc:sldMk cId="762335526" sldId="306"/>
        </pc:sldMkLst>
        <pc:spChg chg="mod">
          <ac:chgData name="Luke Wang" userId="69b7a984b809f2c0" providerId="LiveId" clId="{AF5F2220-6B3E-4009-B333-14BADCB857CF}" dt="2024-05-08T06:14:58.431" v="424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modSp new mod">
        <pc:chgData name="Luke Wang" userId="69b7a984b809f2c0" providerId="LiveId" clId="{AF5F2220-6B3E-4009-B333-14BADCB857CF}" dt="2024-05-08T06:11:52.961" v="163" actId="20577"/>
        <pc:sldMkLst>
          <pc:docMk/>
          <pc:sldMk cId="338956380" sldId="307"/>
        </pc:sldMkLst>
        <pc:spChg chg="mod">
          <ac:chgData name="Luke Wang" userId="69b7a984b809f2c0" providerId="LiveId" clId="{AF5F2220-6B3E-4009-B333-14BADCB857CF}" dt="2024-05-08T06:11:04.422" v="100" actId="20577"/>
          <ac:spMkLst>
            <pc:docMk/>
            <pc:sldMk cId="338956380" sldId="307"/>
            <ac:spMk id="2" creationId="{C22560D4-29BB-43FE-4DC3-170B4CFF3255}"/>
          </ac:spMkLst>
        </pc:spChg>
        <pc:spChg chg="mod">
          <ac:chgData name="Luke Wang" userId="69b7a984b809f2c0" providerId="LiveId" clId="{AF5F2220-6B3E-4009-B333-14BADCB857CF}" dt="2024-05-08T06:11:52.961" v="163" actId="20577"/>
          <ac:spMkLst>
            <pc:docMk/>
            <pc:sldMk cId="338956380" sldId="307"/>
            <ac:spMk id="3" creationId="{BAC55402-616E-6AA7-2DB7-9CA017B0D3D8}"/>
          </ac:spMkLst>
        </pc:spChg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487508498" sldId="307"/>
        </pc:sldMkLst>
      </pc:sldChg>
      <pc:sldChg chg="modSp add mod">
        <pc:chgData name="Luke Wang" userId="69b7a984b809f2c0" providerId="LiveId" clId="{AF5F2220-6B3E-4009-B333-14BADCB857CF}" dt="2024-05-08T06:15:11.882" v="435" actId="20577"/>
        <pc:sldMkLst>
          <pc:docMk/>
          <pc:sldMk cId="1913396752" sldId="308"/>
        </pc:sldMkLst>
        <pc:spChg chg="mod">
          <ac:chgData name="Luke Wang" userId="69b7a984b809f2c0" providerId="LiveId" clId="{AF5F2220-6B3E-4009-B333-14BADCB857CF}" dt="2024-05-08T06:15:11.882" v="435" actId="20577"/>
          <ac:spMkLst>
            <pc:docMk/>
            <pc:sldMk cId="1913396752" sldId="308"/>
            <ac:spMk id="3" creationId="{EE238EE8-089C-80A1-BA20-33458BAECF5F}"/>
          </ac:spMkLst>
        </pc:spChg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163808327" sldId="30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40113907" sldId="309"/>
        </pc:sldMkLst>
      </pc:sldChg>
      <pc:sldChg chg="modSp add mod">
        <pc:chgData name="Luke Wang" userId="69b7a984b809f2c0" providerId="LiveId" clId="{AF5F2220-6B3E-4009-B333-14BADCB857CF}" dt="2024-05-08T06:13:09.158" v="247" actId="20577"/>
        <pc:sldMkLst>
          <pc:docMk/>
          <pc:sldMk cId="2051595506" sldId="309"/>
        </pc:sldMkLst>
        <pc:spChg chg="mod">
          <ac:chgData name="Luke Wang" userId="69b7a984b809f2c0" providerId="LiveId" clId="{AF5F2220-6B3E-4009-B333-14BADCB857CF}" dt="2024-05-08T06:12:36.041" v="182" actId="20577"/>
          <ac:spMkLst>
            <pc:docMk/>
            <pc:sldMk cId="2051595506" sldId="309"/>
            <ac:spMk id="2" creationId="{C22560D4-29BB-43FE-4DC3-170B4CFF3255}"/>
          </ac:spMkLst>
        </pc:spChg>
        <pc:spChg chg="mod">
          <ac:chgData name="Luke Wang" userId="69b7a984b809f2c0" providerId="LiveId" clId="{AF5F2220-6B3E-4009-B333-14BADCB857CF}" dt="2024-05-08T06:13:09.158" v="247" actId="20577"/>
          <ac:spMkLst>
            <pc:docMk/>
            <pc:sldMk cId="2051595506" sldId="309"/>
            <ac:spMk id="3" creationId="{BAC55402-616E-6AA7-2DB7-9CA017B0D3D8}"/>
          </ac:spMkLst>
        </pc:spChg>
      </pc:sldChg>
      <pc:sldChg chg="modSp add mod">
        <pc:chgData name="Luke Wang" userId="69b7a984b809f2c0" providerId="LiveId" clId="{AF5F2220-6B3E-4009-B333-14BADCB857CF}" dt="2024-05-08T06:15:20.292" v="436"/>
        <pc:sldMkLst>
          <pc:docMk/>
          <pc:sldMk cId="2512654444" sldId="310"/>
        </pc:sldMkLst>
        <pc:spChg chg="mod">
          <ac:chgData name="Luke Wang" userId="69b7a984b809f2c0" providerId="LiveId" clId="{AF5F2220-6B3E-4009-B333-14BADCB857CF}" dt="2024-05-08T06:15:20.292" v="436"/>
          <ac:spMkLst>
            <pc:docMk/>
            <pc:sldMk cId="2512654444" sldId="310"/>
            <ac:spMk id="3" creationId="{EE238EE8-089C-80A1-BA20-33458BAECF5F}"/>
          </ac:spMkLst>
        </pc:spChg>
      </pc:sldChg>
      <pc:sldChg chg="modSp add mod">
        <pc:chgData name="Luke Wang" userId="69b7a984b809f2c0" providerId="LiveId" clId="{AF5F2220-6B3E-4009-B333-14BADCB857CF}" dt="2024-05-08T06:14:46.743" v="412" actId="20577"/>
        <pc:sldMkLst>
          <pc:docMk/>
          <pc:sldMk cId="2335783128" sldId="311"/>
        </pc:sldMkLst>
        <pc:spChg chg="mod">
          <ac:chgData name="Luke Wang" userId="69b7a984b809f2c0" providerId="LiveId" clId="{AF5F2220-6B3E-4009-B333-14BADCB857CF}" dt="2024-05-08T06:14:46.743" v="412" actId="20577"/>
          <ac:spMkLst>
            <pc:docMk/>
            <pc:sldMk cId="2335783128" sldId="311"/>
            <ac:spMk id="2" creationId="{C22560D4-29BB-43FE-4DC3-170B4CFF3255}"/>
          </ac:spMkLst>
        </pc:spChg>
        <pc:spChg chg="mod">
          <ac:chgData name="Luke Wang" userId="69b7a984b809f2c0" providerId="LiveId" clId="{AF5F2220-6B3E-4009-B333-14BADCB857CF}" dt="2024-05-08T06:14:30.773" v="401" actId="20577"/>
          <ac:spMkLst>
            <pc:docMk/>
            <pc:sldMk cId="2335783128" sldId="311"/>
            <ac:spMk id="3" creationId="{BAC55402-616E-6AA7-2DB7-9CA017B0D3D8}"/>
          </ac:spMkLst>
        </pc:spChg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206094802" sldId="311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699105795" sldId="313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562594592" sldId="314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171474853" sldId="315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759879205" sldId="336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708698538" sldId="337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777544358" sldId="33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62480579" sldId="339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287175718" sldId="340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126352834" sldId="341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657266706" sldId="342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177165590" sldId="343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288738795" sldId="344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849227277" sldId="345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217353829" sldId="346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801537514" sldId="347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942122513" sldId="34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49100420" sldId="349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653823584" sldId="352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215179309" sldId="353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239106783" sldId="354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699920786" sldId="355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643330504" sldId="35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158075746" sldId="359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0777463" sldId="361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705192452" sldId="364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661394717" sldId="365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911193167" sldId="366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556876842" sldId="367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142719313" sldId="36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405313466" sldId="369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614870776" sldId="370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205564303" sldId="371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9832120" sldId="372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365023283" sldId="373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045765465" sldId="374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55333441" sldId="375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050647721" sldId="376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368242414" sldId="377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228932085" sldId="37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939177579" sldId="379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923313957" sldId="380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73940912" sldId="381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508347748" sldId="382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037414874" sldId="383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438953079" sldId="384"/>
        </pc:sldMkLst>
      </pc:sldChg>
    </pc:docChg>
  </pc:docChgLst>
  <pc:docChgLst>
    <pc:chgData name="Luke Wang" userId="69b7a984b809f2c0" providerId="LiveId" clId="{3DA7E20C-78DA-4B97-9E02-E34088889449}"/>
    <pc:docChg chg="undo custSel addSld delSld modSld sldOrd">
      <pc:chgData name="Luke Wang" userId="69b7a984b809f2c0" providerId="LiveId" clId="{3DA7E20C-78DA-4B97-9E02-E34088889449}" dt="2024-05-16T10:33:01.797" v="10281" actId="1076"/>
      <pc:docMkLst>
        <pc:docMk/>
      </pc:docMkLst>
      <pc:sldChg chg="modSp mod">
        <pc:chgData name="Luke Wang" userId="69b7a984b809f2c0" providerId="LiveId" clId="{3DA7E20C-78DA-4B97-9E02-E34088889449}" dt="2024-05-16T09:54:20.705" v="7438" actId="20577"/>
        <pc:sldMkLst>
          <pc:docMk/>
          <pc:sldMk cId="762335526" sldId="306"/>
        </pc:sldMkLst>
        <pc:spChg chg="mod">
          <ac:chgData name="Luke Wang" userId="69b7a984b809f2c0" providerId="LiveId" clId="{3DA7E20C-78DA-4B97-9E02-E34088889449}" dt="2024-05-16T09:54:20.705" v="7438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addSp delSp modSp mod modAnim">
        <pc:chgData name="Luke Wang" userId="69b7a984b809f2c0" providerId="LiveId" clId="{3DA7E20C-78DA-4B97-9E02-E34088889449}" dt="2024-05-15T17:48:06.524" v="1770" actId="14100"/>
        <pc:sldMkLst>
          <pc:docMk/>
          <pc:sldMk cId="3909457360" sldId="412"/>
        </pc:sldMkLst>
        <pc:spChg chg="del">
          <ac:chgData name="Luke Wang" userId="69b7a984b809f2c0" providerId="LiveId" clId="{3DA7E20C-78DA-4B97-9E02-E34088889449}" dt="2024-05-15T17:33:18.172" v="718" actId="478"/>
          <ac:spMkLst>
            <pc:docMk/>
            <pc:sldMk cId="3909457360" sldId="412"/>
            <ac:spMk id="2" creationId="{DEC67966-685C-62B3-25C2-C931A0EEB939}"/>
          </ac:spMkLst>
        </pc:spChg>
        <pc:spChg chg="del">
          <ac:chgData name="Luke Wang" userId="69b7a984b809f2c0" providerId="LiveId" clId="{3DA7E20C-78DA-4B97-9E02-E34088889449}" dt="2024-05-15T17:35:28.865" v="731" actId="478"/>
          <ac:spMkLst>
            <pc:docMk/>
            <pc:sldMk cId="3909457360" sldId="412"/>
            <ac:spMk id="3" creationId="{E391BB6F-C5C8-CE36-D21B-62F32C718D43}"/>
          </ac:spMkLst>
        </pc:spChg>
        <pc:spChg chg="add del mod">
          <ac:chgData name="Luke Wang" userId="69b7a984b809f2c0" providerId="LiveId" clId="{3DA7E20C-78DA-4B97-9E02-E34088889449}" dt="2024-05-15T17:35:29.976" v="732" actId="478"/>
          <ac:spMkLst>
            <pc:docMk/>
            <pc:sldMk cId="3909457360" sldId="412"/>
            <ac:spMk id="6" creationId="{78BED3D1-D017-ADF5-6B48-92C40980D6C9}"/>
          </ac:spMkLst>
        </pc:spChg>
        <pc:spChg chg="add mod">
          <ac:chgData name="Luke Wang" userId="69b7a984b809f2c0" providerId="LiveId" clId="{3DA7E20C-78DA-4B97-9E02-E34088889449}" dt="2024-05-15T17:38:58.482" v="1033" actId="1076"/>
          <ac:spMkLst>
            <pc:docMk/>
            <pc:sldMk cId="3909457360" sldId="412"/>
            <ac:spMk id="8" creationId="{CDB2BE96-D563-CE32-DF51-4643CFFE5118}"/>
          </ac:spMkLst>
        </pc:spChg>
        <pc:spChg chg="add mod ord">
          <ac:chgData name="Luke Wang" userId="69b7a984b809f2c0" providerId="LiveId" clId="{3DA7E20C-78DA-4B97-9E02-E34088889449}" dt="2024-05-15T17:48:06.524" v="1770" actId="14100"/>
          <ac:spMkLst>
            <pc:docMk/>
            <pc:sldMk cId="3909457360" sldId="412"/>
            <ac:spMk id="9" creationId="{F9189332-4ABB-0B2B-16E6-26B63FFA0A52}"/>
          </ac:spMkLst>
        </pc:spChg>
        <pc:spChg chg="add mod">
          <ac:chgData name="Luke Wang" userId="69b7a984b809f2c0" providerId="LiveId" clId="{3DA7E20C-78DA-4B97-9E02-E34088889449}" dt="2024-05-15T17:39:14.044" v="1037" actId="120"/>
          <ac:spMkLst>
            <pc:docMk/>
            <pc:sldMk cId="3909457360" sldId="412"/>
            <ac:spMk id="10" creationId="{E2649431-27FC-00E8-C131-56037828AA4C}"/>
          </ac:spMkLst>
        </pc:spChg>
        <pc:picChg chg="add mod modCrop">
          <ac:chgData name="Luke Wang" userId="69b7a984b809f2c0" providerId="LiveId" clId="{3DA7E20C-78DA-4B97-9E02-E34088889449}" dt="2024-05-15T17:40:23.907" v="1737" actId="29295"/>
          <ac:picMkLst>
            <pc:docMk/>
            <pc:sldMk cId="3909457360" sldId="412"/>
            <ac:picMk id="7" creationId="{A3205034-4652-6057-94EB-F204EA3AC42A}"/>
          </ac:picMkLst>
        </pc:picChg>
        <pc:picChg chg="add mod">
          <ac:chgData name="Luke Wang" userId="69b7a984b809f2c0" providerId="LiveId" clId="{3DA7E20C-78DA-4B97-9E02-E34088889449}" dt="2024-05-15T17:40:20.183" v="1707"/>
          <ac:picMkLst>
            <pc:docMk/>
            <pc:sldMk cId="3909457360" sldId="412"/>
            <ac:picMk id="1026" creationId="{881AA16E-77AC-D21F-0748-E813C7C8C9DE}"/>
          </ac:picMkLst>
        </pc:picChg>
      </pc:sldChg>
      <pc:sldChg chg="addSp delSp modSp mod modAnim">
        <pc:chgData name="Luke Wang" userId="69b7a984b809f2c0" providerId="LiveId" clId="{3DA7E20C-78DA-4B97-9E02-E34088889449}" dt="2024-05-15T17:43:29.790" v="1766"/>
        <pc:sldMkLst>
          <pc:docMk/>
          <pc:sldMk cId="4270720970" sldId="413"/>
        </pc:sldMkLst>
        <pc:spChg chg="del">
          <ac:chgData name="Luke Wang" userId="69b7a984b809f2c0" providerId="LiveId" clId="{3DA7E20C-78DA-4B97-9E02-E34088889449}" dt="2024-05-15T17:40:56.174" v="1742" actId="478"/>
          <ac:spMkLst>
            <pc:docMk/>
            <pc:sldMk cId="4270720970" sldId="413"/>
            <ac:spMk id="2" creationId="{C103B785-4EEC-114F-D992-284088685B46}"/>
          </ac:spMkLst>
        </pc:spChg>
        <pc:spChg chg="add del mod">
          <ac:chgData name="Luke Wang" userId="69b7a984b809f2c0" providerId="LiveId" clId="{3DA7E20C-78DA-4B97-9E02-E34088889449}" dt="2024-05-15T17:40:54.168" v="1741"/>
          <ac:spMkLst>
            <pc:docMk/>
            <pc:sldMk cId="4270720970" sldId="413"/>
            <ac:spMk id="5" creationId="{D5F1C0C1-A8AE-92DC-1B9E-85A650C66EDC}"/>
          </ac:spMkLst>
        </pc:spChg>
        <pc:spChg chg="add mod">
          <ac:chgData name="Luke Wang" userId="69b7a984b809f2c0" providerId="LiveId" clId="{3DA7E20C-78DA-4B97-9E02-E34088889449}" dt="2024-05-15T17:40:56.174" v="1742" actId="478"/>
          <ac:spMkLst>
            <pc:docMk/>
            <pc:sldMk cId="4270720970" sldId="413"/>
            <ac:spMk id="7" creationId="{8ED3EC1F-0AF6-8E91-7640-AEA3FFA667BD}"/>
          </ac:spMkLst>
        </pc:spChg>
        <pc:spChg chg="add mod">
          <ac:chgData name="Luke Wang" userId="69b7a984b809f2c0" providerId="LiveId" clId="{3DA7E20C-78DA-4B97-9E02-E34088889449}" dt="2024-05-15T17:41:37.975" v="1746" actId="14100"/>
          <ac:spMkLst>
            <pc:docMk/>
            <pc:sldMk cId="4270720970" sldId="413"/>
            <ac:spMk id="8" creationId="{ED74F744-50B8-771D-562D-8040129DB768}"/>
          </ac:spMkLst>
        </pc:spChg>
        <pc:picChg chg="add mod">
          <ac:chgData name="Luke Wang" userId="69b7a984b809f2c0" providerId="LiveId" clId="{3DA7E20C-78DA-4B97-9E02-E34088889449}" dt="2024-05-15T17:43:25.880" v="1765" actId="14100"/>
          <ac:picMkLst>
            <pc:docMk/>
            <pc:sldMk cId="4270720970" sldId="413"/>
            <ac:picMk id="9" creationId="{81471371-4DC8-8FB3-5539-1709C77E2512}"/>
          </ac:picMkLst>
        </pc:picChg>
        <pc:picChg chg="add mod">
          <ac:chgData name="Luke Wang" userId="69b7a984b809f2c0" providerId="LiveId" clId="{3DA7E20C-78DA-4B97-9E02-E34088889449}" dt="2024-05-15T17:42:38.094" v="1755" actId="732"/>
          <ac:picMkLst>
            <pc:docMk/>
            <pc:sldMk cId="4270720970" sldId="413"/>
            <ac:picMk id="2050" creationId="{A769F9E7-7FF8-024A-22A4-D9CA4AB8387C}"/>
          </ac:picMkLst>
        </pc:picChg>
        <pc:picChg chg="add del mod">
          <ac:chgData name="Luke Wang" userId="69b7a984b809f2c0" providerId="LiveId" clId="{3DA7E20C-78DA-4B97-9E02-E34088889449}" dt="2024-05-15T17:43:02.085" v="1760" actId="478"/>
          <ac:picMkLst>
            <pc:docMk/>
            <pc:sldMk cId="4270720970" sldId="413"/>
            <ac:picMk id="2052" creationId="{02BB976A-B377-6D76-8C33-38594A9C2343}"/>
          </ac:picMkLst>
        </pc:picChg>
      </pc:sldChg>
      <pc:sldChg chg="del">
        <pc:chgData name="Luke Wang" userId="69b7a984b809f2c0" providerId="LiveId" clId="{3DA7E20C-78DA-4B97-9E02-E34088889449}" dt="2024-05-15T17:41:41.719" v="1747" actId="47"/>
        <pc:sldMkLst>
          <pc:docMk/>
          <pc:sldMk cId="2108756818" sldId="414"/>
        </pc:sldMkLst>
      </pc:sldChg>
      <pc:sldChg chg="modSp add mod ord">
        <pc:chgData name="Luke Wang" userId="69b7a984b809f2c0" providerId="LiveId" clId="{3DA7E20C-78DA-4B97-9E02-E34088889449}" dt="2024-05-16T09:54:15.996" v="7437" actId="20577"/>
        <pc:sldMkLst>
          <pc:docMk/>
          <pc:sldMk cId="853957465" sldId="415"/>
        </pc:sldMkLst>
        <pc:spChg chg="mod">
          <ac:chgData name="Luke Wang" userId="69b7a984b809f2c0" providerId="LiveId" clId="{3DA7E20C-78DA-4B97-9E02-E34088889449}" dt="2024-05-16T09:54:15.996" v="7437" actId="20577"/>
          <ac:spMkLst>
            <pc:docMk/>
            <pc:sldMk cId="853957465" sldId="415"/>
            <ac:spMk id="3" creationId="{EE238EE8-089C-80A1-BA20-33458BAECF5F}"/>
          </ac:spMkLst>
        </pc:spChg>
      </pc:sldChg>
      <pc:sldChg chg="new del">
        <pc:chgData name="Luke Wang" userId="69b7a984b809f2c0" providerId="LiveId" clId="{3DA7E20C-78DA-4B97-9E02-E34088889449}" dt="2024-05-15T17:18:57.875" v="223" actId="47"/>
        <pc:sldMkLst>
          <pc:docMk/>
          <pc:sldMk cId="2679304079" sldId="415"/>
        </pc:sldMkLst>
      </pc:sldChg>
      <pc:sldChg chg="modSp add del mod">
        <pc:chgData name="Luke Wang" userId="69b7a984b809f2c0" providerId="LiveId" clId="{3DA7E20C-78DA-4B97-9E02-E34088889449}" dt="2024-05-16T09:54:06.884" v="7434" actId="47"/>
        <pc:sldMkLst>
          <pc:docMk/>
          <pc:sldMk cId="2532391733" sldId="416"/>
        </pc:sldMkLst>
        <pc:spChg chg="mod">
          <ac:chgData name="Luke Wang" userId="69b7a984b809f2c0" providerId="LiveId" clId="{3DA7E20C-78DA-4B97-9E02-E34088889449}" dt="2024-05-15T17:29:07.658" v="564" actId="20577"/>
          <ac:spMkLst>
            <pc:docMk/>
            <pc:sldMk cId="2532391733" sldId="416"/>
            <ac:spMk id="3" creationId="{EE238EE8-089C-80A1-BA20-33458BAECF5F}"/>
          </ac:spMkLst>
        </pc:spChg>
      </pc:sldChg>
      <pc:sldChg chg="modSp add mod">
        <pc:chgData name="Luke Wang" userId="69b7a984b809f2c0" providerId="LiveId" clId="{3DA7E20C-78DA-4B97-9E02-E34088889449}" dt="2024-05-16T09:54:11.596" v="7436" actId="20577"/>
        <pc:sldMkLst>
          <pc:docMk/>
          <pc:sldMk cId="486383347" sldId="417"/>
        </pc:sldMkLst>
        <pc:spChg chg="mod">
          <ac:chgData name="Luke Wang" userId="69b7a984b809f2c0" providerId="LiveId" clId="{3DA7E20C-78DA-4B97-9E02-E34088889449}" dt="2024-05-16T09:54:11.596" v="7436" actId="20577"/>
          <ac:spMkLst>
            <pc:docMk/>
            <pc:sldMk cId="486383347" sldId="417"/>
            <ac:spMk id="3" creationId="{EE238EE8-089C-80A1-BA20-33458BAECF5F}"/>
          </ac:spMkLst>
        </pc:spChg>
      </pc:sldChg>
      <pc:sldChg chg="modSp new mod">
        <pc:chgData name="Luke Wang" userId="69b7a984b809f2c0" providerId="LiveId" clId="{3DA7E20C-78DA-4B97-9E02-E34088889449}" dt="2024-05-15T17:51:47.887" v="1789" actId="20577"/>
        <pc:sldMkLst>
          <pc:docMk/>
          <pc:sldMk cId="1557299230" sldId="418"/>
        </pc:sldMkLst>
        <pc:spChg chg="mod">
          <ac:chgData name="Luke Wang" userId="69b7a984b809f2c0" providerId="LiveId" clId="{3DA7E20C-78DA-4B97-9E02-E34088889449}" dt="2024-05-15T17:25:54.804" v="458" actId="113"/>
          <ac:spMkLst>
            <pc:docMk/>
            <pc:sldMk cId="1557299230" sldId="418"/>
            <ac:spMk id="2" creationId="{EF422D25-2CAA-13B1-A4AB-636D61021273}"/>
          </ac:spMkLst>
        </pc:spChg>
        <pc:spChg chg="mod">
          <ac:chgData name="Luke Wang" userId="69b7a984b809f2c0" providerId="LiveId" clId="{3DA7E20C-78DA-4B97-9E02-E34088889449}" dt="2024-05-15T17:51:47.887" v="1789" actId="20577"/>
          <ac:spMkLst>
            <pc:docMk/>
            <pc:sldMk cId="1557299230" sldId="418"/>
            <ac:spMk id="3" creationId="{A447EED2-2263-25E0-37BE-78FEBD7F7712}"/>
          </ac:spMkLst>
        </pc:spChg>
      </pc:sldChg>
      <pc:sldChg chg="addSp delSp modSp new mod modAnim">
        <pc:chgData name="Luke Wang" userId="69b7a984b809f2c0" providerId="LiveId" clId="{3DA7E20C-78DA-4B97-9E02-E34088889449}" dt="2024-05-16T06:33:33.083" v="2076"/>
        <pc:sldMkLst>
          <pc:docMk/>
          <pc:sldMk cId="2455380085" sldId="419"/>
        </pc:sldMkLst>
        <pc:spChg chg="mod">
          <ac:chgData name="Luke Wang" userId="69b7a984b809f2c0" providerId="LiveId" clId="{3DA7E20C-78DA-4B97-9E02-E34088889449}" dt="2024-05-15T17:51:08.250" v="1771" actId="20577"/>
          <ac:spMkLst>
            <pc:docMk/>
            <pc:sldMk cId="2455380085" sldId="419"/>
            <ac:spMk id="2" creationId="{61906599-C682-496A-29AB-FBE15F78F78D}"/>
          </ac:spMkLst>
        </pc:spChg>
        <pc:spChg chg="add del mod">
          <ac:chgData name="Luke Wang" userId="69b7a984b809f2c0" providerId="LiveId" clId="{3DA7E20C-78DA-4B97-9E02-E34088889449}" dt="2024-05-16T06:32:46.797" v="2023" actId="21"/>
          <ac:spMkLst>
            <pc:docMk/>
            <pc:sldMk cId="2455380085" sldId="419"/>
            <ac:spMk id="11" creationId="{056E722C-22C2-607D-33BC-3700CF3D7D65}"/>
          </ac:spMkLst>
        </pc:spChg>
        <pc:spChg chg="add mod">
          <ac:chgData name="Luke Wang" userId="69b7a984b809f2c0" providerId="LiveId" clId="{3DA7E20C-78DA-4B97-9E02-E34088889449}" dt="2024-05-16T06:33:30.452" v="2075" actId="164"/>
          <ac:spMkLst>
            <pc:docMk/>
            <pc:sldMk cId="2455380085" sldId="419"/>
            <ac:spMk id="12" creationId="{CB1AD2E6-B57A-5BAB-265D-64DDEB206DA5}"/>
          </ac:spMkLst>
        </pc:spChg>
        <pc:spChg chg="add mod">
          <ac:chgData name="Luke Wang" userId="69b7a984b809f2c0" providerId="LiveId" clId="{3DA7E20C-78DA-4B97-9E02-E34088889449}" dt="2024-05-16T06:33:30.452" v="2075" actId="164"/>
          <ac:spMkLst>
            <pc:docMk/>
            <pc:sldMk cId="2455380085" sldId="419"/>
            <ac:spMk id="13" creationId="{C480E82A-4611-AD84-4818-96647E2AF251}"/>
          </ac:spMkLst>
        </pc:spChg>
        <pc:grpChg chg="add mod">
          <ac:chgData name="Luke Wang" userId="69b7a984b809f2c0" providerId="LiveId" clId="{3DA7E20C-78DA-4B97-9E02-E34088889449}" dt="2024-05-16T06:33:30.452" v="2075" actId="164"/>
          <ac:grpSpMkLst>
            <pc:docMk/>
            <pc:sldMk cId="2455380085" sldId="419"/>
            <ac:grpSpMk id="2" creationId="{BD5DB305-94C1-D372-CC18-F65B6560AA66}"/>
          </ac:grpSpMkLst>
        </pc:grpChg>
      </pc:sldChg>
      <pc:sldChg chg="modSp new mod">
        <pc:chgData name="Luke Wang" userId="69b7a984b809f2c0" providerId="LiveId" clId="{3DA7E20C-78DA-4B97-9E02-E34088889449}" dt="2024-05-16T09:33:15.759" v="6095" actId="6549"/>
        <pc:sldMkLst>
          <pc:docMk/>
          <pc:sldMk cId="4088832065" sldId="420"/>
        </pc:sldMkLst>
        <pc:spChg chg="mod">
          <ac:chgData name="Luke Wang" userId="69b7a984b809f2c0" providerId="LiveId" clId="{3DA7E20C-78DA-4B97-9E02-E34088889449}" dt="2024-05-15T17:25:52.096" v="456" actId="207"/>
          <ac:spMkLst>
            <pc:docMk/>
            <pc:sldMk cId="4088832065" sldId="420"/>
            <ac:spMk id="2" creationId="{08657FE3-05B8-AE0C-463F-A5302D8C10FC}"/>
          </ac:spMkLst>
        </pc:spChg>
        <pc:spChg chg="mod">
          <ac:chgData name="Luke Wang" userId="69b7a984b809f2c0" providerId="LiveId" clId="{3DA7E20C-78DA-4B97-9E02-E34088889449}" dt="2024-05-16T09:33:15.759" v="6095" actId="6549"/>
          <ac:spMkLst>
            <pc:docMk/>
            <pc:sldMk cId="4088832065" sldId="420"/>
            <ac:spMk id="3" creationId="{AC4CC071-8EF9-12FC-A5B5-51C6AD966809}"/>
          </ac:spMkLst>
        </pc:spChg>
      </pc:sldChg>
      <pc:sldChg chg="modSp new mod">
        <pc:chgData name="Luke Wang" userId="69b7a984b809f2c0" providerId="LiveId" clId="{3DA7E20C-78DA-4B97-9E02-E34088889449}" dt="2024-05-15T17:53:55.591" v="1935" actId="20577"/>
        <pc:sldMkLst>
          <pc:docMk/>
          <pc:sldMk cId="607770420" sldId="421"/>
        </pc:sldMkLst>
        <pc:spChg chg="mod">
          <ac:chgData name="Luke Wang" userId="69b7a984b809f2c0" providerId="LiveId" clId="{3DA7E20C-78DA-4B97-9E02-E34088889449}" dt="2024-05-15T17:29:19.943" v="622" actId="20577"/>
          <ac:spMkLst>
            <pc:docMk/>
            <pc:sldMk cId="607770420" sldId="421"/>
            <ac:spMk id="2" creationId="{E3DCA2EF-C61B-8D78-4D72-82EA6A3A686A}"/>
          </ac:spMkLst>
        </pc:spChg>
        <pc:spChg chg="mod">
          <ac:chgData name="Luke Wang" userId="69b7a984b809f2c0" providerId="LiveId" clId="{3DA7E20C-78DA-4B97-9E02-E34088889449}" dt="2024-05-15T17:53:55.591" v="1935" actId="20577"/>
          <ac:spMkLst>
            <pc:docMk/>
            <pc:sldMk cId="607770420" sldId="421"/>
            <ac:spMk id="3" creationId="{AA13B04F-0502-3C7A-4B8D-104B70810FA6}"/>
          </ac:spMkLst>
        </pc:spChg>
      </pc:sldChg>
      <pc:sldChg chg="modSp new del mod">
        <pc:chgData name="Luke Wang" userId="69b7a984b809f2c0" providerId="LiveId" clId="{3DA7E20C-78DA-4B97-9E02-E34088889449}" dt="2024-05-16T09:54:07.904" v="7435" actId="47"/>
        <pc:sldMkLst>
          <pc:docMk/>
          <pc:sldMk cId="213664230" sldId="422"/>
        </pc:sldMkLst>
        <pc:spChg chg="mod">
          <ac:chgData name="Luke Wang" userId="69b7a984b809f2c0" providerId="LiveId" clId="{3DA7E20C-78DA-4B97-9E02-E34088889449}" dt="2024-05-15T17:30:04.288" v="717" actId="20577"/>
          <ac:spMkLst>
            <pc:docMk/>
            <pc:sldMk cId="213664230" sldId="422"/>
            <ac:spMk id="2" creationId="{7E5B68AE-7E95-25A3-BF42-D6E466AEBE68}"/>
          </ac:spMkLst>
        </pc:spChg>
      </pc:sldChg>
      <pc:sldChg chg="modSp new mod">
        <pc:chgData name="Luke Wang" userId="69b7a984b809f2c0" providerId="LiveId" clId="{3DA7E20C-78DA-4B97-9E02-E34088889449}" dt="2024-05-16T08:26:40.958" v="2605" actId="6549"/>
        <pc:sldMkLst>
          <pc:docMk/>
          <pc:sldMk cId="4205661276" sldId="423"/>
        </pc:sldMkLst>
        <pc:spChg chg="mod">
          <ac:chgData name="Luke Wang" userId="69b7a984b809f2c0" providerId="LiveId" clId="{3DA7E20C-78DA-4B97-9E02-E34088889449}" dt="2024-05-15T17:52:00.207" v="1792" actId="20577"/>
          <ac:spMkLst>
            <pc:docMk/>
            <pc:sldMk cId="4205661276" sldId="423"/>
            <ac:spMk id="2" creationId="{1AC6BEB1-FAD0-DBFC-F871-8913D5A5ADA2}"/>
          </ac:spMkLst>
        </pc:spChg>
        <pc:spChg chg="mod">
          <ac:chgData name="Luke Wang" userId="69b7a984b809f2c0" providerId="LiveId" clId="{3DA7E20C-78DA-4B97-9E02-E34088889449}" dt="2024-05-16T08:26:40.958" v="2605" actId="6549"/>
          <ac:spMkLst>
            <pc:docMk/>
            <pc:sldMk cId="4205661276" sldId="423"/>
            <ac:spMk id="3" creationId="{21156D71-FF6B-9BA3-2A69-FEDA580B834E}"/>
          </ac:spMkLst>
        </pc:spChg>
      </pc:sldChg>
      <pc:sldChg chg="modSp new mod">
        <pc:chgData name="Luke Wang" userId="69b7a984b809f2c0" providerId="LiveId" clId="{3DA7E20C-78DA-4B97-9E02-E34088889449}" dt="2024-05-15T17:52:06.005" v="1795" actId="20577"/>
        <pc:sldMkLst>
          <pc:docMk/>
          <pc:sldMk cId="3883170765" sldId="424"/>
        </pc:sldMkLst>
        <pc:spChg chg="mod">
          <ac:chgData name="Luke Wang" userId="69b7a984b809f2c0" providerId="LiveId" clId="{3DA7E20C-78DA-4B97-9E02-E34088889449}" dt="2024-05-15T17:52:06.005" v="1795" actId="20577"/>
          <ac:spMkLst>
            <pc:docMk/>
            <pc:sldMk cId="3883170765" sldId="424"/>
            <ac:spMk id="2" creationId="{BE1F66DD-CF0B-671D-E715-B0295BA1224D}"/>
          </ac:spMkLst>
        </pc:spChg>
      </pc:sldChg>
      <pc:sldChg chg="addSp delSp modSp new mod">
        <pc:chgData name="Luke Wang" userId="69b7a984b809f2c0" providerId="LiveId" clId="{3DA7E20C-78DA-4B97-9E02-E34088889449}" dt="2024-05-16T08:49:57.194" v="3446" actId="1076"/>
        <pc:sldMkLst>
          <pc:docMk/>
          <pc:sldMk cId="2893550149" sldId="425"/>
        </pc:sldMkLst>
        <pc:spChg chg="mod">
          <ac:chgData name="Luke Wang" userId="69b7a984b809f2c0" providerId="LiveId" clId="{3DA7E20C-78DA-4B97-9E02-E34088889449}" dt="2024-05-15T17:52:11.125" v="1798" actId="20577"/>
          <ac:spMkLst>
            <pc:docMk/>
            <pc:sldMk cId="2893550149" sldId="425"/>
            <ac:spMk id="2" creationId="{06984D5A-A5E5-F5F6-AAAC-5C0BFB7C8805}"/>
          </ac:spMkLst>
        </pc:spChg>
        <pc:spChg chg="mod">
          <ac:chgData name="Luke Wang" userId="69b7a984b809f2c0" providerId="LiveId" clId="{3DA7E20C-78DA-4B97-9E02-E34088889449}" dt="2024-05-16T08:48:53.667" v="3436" actId="20577"/>
          <ac:spMkLst>
            <pc:docMk/>
            <pc:sldMk cId="2893550149" sldId="425"/>
            <ac:spMk id="3" creationId="{C411072A-3ED7-6CFC-9369-F1FEE7EB9420}"/>
          </ac:spMkLst>
        </pc:spChg>
        <pc:spChg chg="add del">
          <ac:chgData name="Luke Wang" userId="69b7a984b809f2c0" providerId="LiveId" clId="{3DA7E20C-78DA-4B97-9E02-E34088889449}" dt="2024-05-16T08:49:48.287" v="3441"/>
          <ac:spMkLst>
            <pc:docMk/>
            <pc:sldMk cId="2893550149" sldId="425"/>
            <ac:spMk id="6" creationId="{D90CDC5F-AF1A-E6F2-EDC8-A4C1DFA68797}"/>
          </ac:spMkLst>
        </pc:spChg>
        <pc:picChg chg="add del mod">
          <ac:chgData name="Luke Wang" userId="69b7a984b809f2c0" providerId="LiveId" clId="{3DA7E20C-78DA-4B97-9E02-E34088889449}" dt="2024-05-16T08:49:44.812" v="3439" actId="478"/>
          <ac:picMkLst>
            <pc:docMk/>
            <pc:sldMk cId="2893550149" sldId="425"/>
            <ac:picMk id="5" creationId="{AE598EE2-1CB1-9D5F-5CEB-3A6C350514F5}"/>
          </ac:picMkLst>
        </pc:picChg>
        <pc:picChg chg="add mod">
          <ac:chgData name="Luke Wang" userId="69b7a984b809f2c0" providerId="LiveId" clId="{3DA7E20C-78DA-4B97-9E02-E34088889449}" dt="2024-05-16T08:49:57.194" v="3446" actId="1076"/>
          <ac:picMkLst>
            <pc:docMk/>
            <pc:sldMk cId="2893550149" sldId="425"/>
            <ac:picMk id="7" creationId="{AE9A4F2F-4EC7-9545-D2D1-080321866972}"/>
          </ac:picMkLst>
        </pc:picChg>
      </pc:sldChg>
      <pc:sldChg chg="modSp add mod">
        <pc:chgData name="Luke Wang" userId="69b7a984b809f2c0" providerId="LiveId" clId="{3DA7E20C-78DA-4B97-9E02-E34088889449}" dt="2024-05-16T08:48:10.944" v="3424" actId="20577"/>
        <pc:sldMkLst>
          <pc:docMk/>
          <pc:sldMk cId="4098951136" sldId="426"/>
        </pc:sldMkLst>
        <pc:spChg chg="mod">
          <ac:chgData name="Luke Wang" userId="69b7a984b809f2c0" providerId="LiveId" clId="{3DA7E20C-78DA-4B97-9E02-E34088889449}" dt="2024-05-15T17:52:26.358" v="1811" actId="5793"/>
          <ac:spMkLst>
            <pc:docMk/>
            <pc:sldMk cId="4098951136" sldId="426"/>
            <ac:spMk id="2" creationId="{EF422D25-2CAA-13B1-A4AB-636D61021273}"/>
          </ac:spMkLst>
        </pc:spChg>
        <pc:spChg chg="mod">
          <ac:chgData name="Luke Wang" userId="69b7a984b809f2c0" providerId="LiveId" clId="{3DA7E20C-78DA-4B97-9E02-E34088889449}" dt="2024-05-16T08:48:10.944" v="3424" actId="20577"/>
          <ac:spMkLst>
            <pc:docMk/>
            <pc:sldMk cId="4098951136" sldId="426"/>
            <ac:spMk id="3" creationId="{A447EED2-2263-25E0-37BE-78FEBD7F7712}"/>
          </ac:spMkLst>
        </pc:spChg>
      </pc:sldChg>
      <pc:sldChg chg="modSp add mod">
        <pc:chgData name="Luke Wang" userId="69b7a984b809f2c0" providerId="LiveId" clId="{3DA7E20C-78DA-4B97-9E02-E34088889449}" dt="2024-05-16T09:33:25.521" v="6099" actId="6549"/>
        <pc:sldMkLst>
          <pc:docMk/>
          <pc:sldMk cId="542930806" sldId="427"/>
        </pc:sldMkLst>
        <pc:spChg chg="mod">
          <ac:chgData name="Luke Wang" userId="69b7a984b809f2c0" providerId="LiveId" clId="{3DA7E20C-78DA-4B97-9E02-E34088889449}" dt="2024-05-15T17:52:37.717" v="1824" actId="5793"/>
          <ac:spMkLst>
            <pc:docMk/>
            <pc:sldMk cId="542930806" sldId="427"/>
            <ac:spMk id="2" creationId="{08657FE3-05B8-AE0C-463F-A5302D8C10FC}"/>
          </ac:spMkLst>
        </pc:spChg>
        <pc:spChg chg="mod">
          <ac:chgData name="Luke Wang" userId="69b7a984b809f2c0" providerId="LiveId" clId="{3DA7E20C-78DA-4B97-9E02-E34088889449}" dt="2024-05-16T09:33:25.521" v="6099" actId="6549"/>
          <ac:spMkLst>
            <pc:docMk/>
            <pc:sldMk cId="542930806" sldId="427"/>
            <ac:spMk id="3" creationId="{AC4CC071-8EF9-12FC-A5B5-51C6AD966809}"/>
          </ac:spMkLst>
        </pc:spChg>
      </pc:sldChg>
      <pc:sldChg chg="modSp new mod">
        <pc:chgData name="Luke Wang" userId="69b7a984b809f2c0" providerId="LiveId" clId="{3DA7E20C-78DA-4B97-9E02-E34088889449}" dt="2024-05-15T17:53:15.621" v="1885" actId="20577"/>
        <pc:sldMkLst>
          <pc:docMk/>
          <pc:sldMk cId="4150464212" sldId="428"/>
        </pc:sldMkLst>
        <pc:spChg chg="mod">
          <ac:chgData name="Luke Wang" userId="69b7a984b809f2c0" providerId="LiveId" clId="{3DA7E20C-78DA-4B97-9E02-E34088889449}" dt="2024-05-15T17:53:15.621" v="1885" actId="20577"/>
          <ac:spMkLst>
            <pc:docMk/>
            <pc:sldMk cId="4150464212" sldId="428"/>
            <ac:spMk id="2" creationId="{19AF81CF-CA03-5327-F352-0C707F04677B}"/>
          </ac:spMkLst>
        </pc:spChg>
      </pc:sldChg>
      <pc:sldChg chg="modSp new mod">
        <pc:chgData name="Luke Wang" userId="69b7a984b809f2c0" providerId="LiveId" clId="{3DA7E20C-78DA-4B97-9E02-E34088889449}" dt="2024-05-15T17:53:20.719" v="1887" actId="20577"/>
        <pc:sldMkLst>
          <pc:docMk/>
          <pc:sldMk cId="1261750524" sldId="429"/>
        </pc:sldMkLst>
        <pc:spChg chg="mod">
          <ac:chgData name="Luke Wang" userId="69b7a984b809f2c0" providerId="LiveId" clId="{3DA7E20C-78DA-4B97-9E02-E34088889449}" dt="2024-05-15T17:53:20.719" v="1887" actId="20577"/>
          <ac:spMkLst>
            <pc:docMk/>
            <pc:sldMk cId="1261750524" sldId="429"/>
            <ac:spMk id="2" creationId="{415B261B-26FC-B3FE-D896-DE58B994950F}"/>
          </ac:spMkLst>
        </pc:spChg>
      </pc:sldChg>
      <pc:sldChg chg="addSp modSp new mod">
        <pc:chgData name="Luke Wang" userId="69b7a984b809f2c0" providerId="LiveId" clId="{3DA7E20C-78DA-4B97-9E02-E34088889449}" dt="2024-05-16T09:33:09.361" v="6094" actId="20577"/>
        <pc:sldMkLst>
          <pc:docMk/>
          <pc:sldMk cId="2942642841" sldId="430"/>
        </pc:sldMkLst>
        <pc:spChg chg="mod">
          <ac:chgData name="Luke Wang" userId="69b7a984b809f2c0" providerId="LiveId" clId="{3DA7E20C-78DA-4B97-9E02-E34088889449}" dt="2024-05-16T09:33:09.361" v="6094" actId="20577"/>
          <ac:spMkLst>
            <pc:docMk/>
            <pc:sldMk cId="2942642841" sldId="430"/>
            <ac:spMk id="2" creationId="{B3D88883-2991-B6BE-680F-2DA690B2641A}"/>
          </ac:spMkLst>
        </pc:spChg>
        <pc:spChg chg="mod">
          <ac:chgData name="Luke Wang" userId="69b7a984b809f2c0" providerId="LiveId" clId="{3DA7E20C-78DA-4B97-9E02-E34088889449}" dt="2024-05-16T09:22:51.611" v="5148" actId="14100"/>
          <ac:spMkLst>
            <pc:docMk/>
            <pc:sldMk cId="2942642841" sldId="430"/>
            <ac:spMk id="3" creationId="{8B3A7351-3765-1FC4-B1E2-EE84B422B91E}"/>
          </ac:spMkLst>
        </pc:spChg>
        <pc:picChg chg="add mod">
          <ac:chgData name="Luke Wang" userId="69b7a984b809f2c0" providerId="LiveId" clId="{3DA7E20C-78DA-4B97-9E02-E34088889449}" dt="2024-05-16T09:22:53.394" v="5149" actId="1076"/>
          <ac:picMkLst>
            <pc:docMk/>
            <pc:sldMk cId="2942642841" sldId="430"/>
            <ac:picMk id="5" creationId="{3A00396A-0C0C-1BFE-94E8-710A78F90E88}"/>
          </ac:picMkLst>
        </pc:picChg>
      </pc:sldChg>
      <pc:sldChg chg="modSp add mod">
        <pc:chgData name="Luke Wang" userId="69b7a984b809f2c0" providerId="LiveId" clId="{3DA7E20C-78DA-4B97-9E02-E34088889449}" dt="2024-05-16T10:30:18.306" v="10271" actId="20577"/>
        <pc:sldMkLst>
          <pc:docMk/>
          <pc:sldMk cId="2165269028" sldId="431"/>
        </pc:sldMkLst>
        <pc:spChg chg="mod">
          <ac:chgData name="Luke Wang" userId="69b7a984b809f2c0" providerId="LiveId" clId="{3DA7E20C-78DA-4B97-9E02-E34088889449}" dt="2024-05-15T17:53:37.369" v="1902" actId="5793"/>
          <ac:spMkLst>
            <pc:docMk/>
            <pc:sldMk cId="2165269028" sldId="431"/>
            <ac:spMk id="2" creationId="{E3DCA2EF-C61B-8D78-4D72-82EA6A3A686A}"/>
          </ac:spMkLst>
        </pc:spChg>
        <pc:spChg chg="mod">
          <ac:chgData name="Luke Wang" userId="69b7a984b809f2c0" providerId="LiveId" clId="{3DA7E20C-78DA-4B97-9E02-E34088889449}" dt="2024-05-16T10:30:18.306" v="10271" actId="20577"/>
          <ac:spMkLst>
            <pc:docMk/>
            <pc:sldMk cId="2165269028" sldId="431"/>
            <ac:spMk id="3" creationId="{AA13B04F-0502-3C7A-4B8D-104B70810FA6}"/>
          </ac:spMkLst>
        </pc:spChg>
      </pc:sldChg>
      <pc:sldChg chg="modSp new mod">
        <pc:chgData name="Luke Wang" userId="69b7a984b809f2c0" providerId="LiveId" clId="{3DA7E20C-78DA-4B97-9E02-E34088889449}" dt="2024-05-16T10:09:21.273" v="8581" actId="6549"/>
        <pc:sldMkLst>
          <pc:docMk/>
          <pc:sldMk cId="3556321421" sldId="432"/>
        </pc:sldMkLst>
        <pc:spChg chg="mod">
          <ac:chgData name="Luke Wang" userId="69b7a984b809f2c0" providerId="LiveId" clId="{3DA7E20C-78DA-4B97-9E02-E34088889449}" dt="2024-05-15T17:53:46.941" v="1919" actId="20577"/>
          <ac:spMkLst>
            <pc:docMk/>
            <pc:sldMk cId="3556321421" sldId="432"/>
            <ac:spMk id="2" creationId="{C3BE5185-1D10-4663-7E4F-B1D7418AF28D}"/>
          </ac:spMkLst>
        </pc:spChg>
        <pc:spChg chg="mod">
          <ac:chgData name="Luke Wang" userId="69b7a984b809f2c0" providerId="LiveId" clId="{3DA7E20C-78DA-4B97-9E02-E34088889449}" dt="2024-05-16T10:09:21.273" v="8581" actId="6549"/>
          <ac:spMkLst>
            <pc:docMk/>
            <pc:sldMk cId="3556321421" sldId="432"/>
            <ac:spMk id="3" creationId="{1FDF189A-81D9-1884-662A-8ECCB6782B2E}"/>
          </ac:spMkLst>
        </pc:spChg>
      </pc:sldChg>
      <pc:sldChg chg="addSp modSp new mod">
        <pc:chgData name="Luke Wang" userId="69b7a984b809f2c0" providerId="LiveId" clId="{3DA7E20C-78DA-4B97-9E02-E34088889449}" dt="2024-05-16T09:39:29" v="6255" actId="1076"/>
        <pc:sldMkLst>
          <pc:docMk/>
          <pc:sldMk cId="1595628580" sldId="433"/>
        </pc:sldMkLst>
        <pc:spChg chg="mod">
          <ac:chgData name="Luke Wang" userId="69b7a984b809f2c0" providerId="LiveId" clId="{3DA7E20C-78DA-4B97-9E02-E34088889449}" dt="2024-05-15T17:54:02.282" v="1951" actId="20577"/>
          <ac:spMkLst>
            <pc:docMk/>
            <pc:sldMk cId="1595628580" sldId="433"/>
            <ac:spMk id="2" creationId="{2B22223D-F318-A1B8-50A9-F3ADEE2C919D}"/>
          </ac:spMkLst>
        </pc:spChg>
        <pc:spChg chg="mod">
          <ac:chgData name="Luke Wang" userId="69b7a984b809f2c0" providerId="LiveId" clId="{3DA7E20C-78DA-4B97-9E02-E34088889449}" dt="2024-05-16T09:36:01.800" v="6242" actId="6549"/>
          <ac:spMkLst>
            <pc:docMk/>
            <pc:sldMk cId="1595628580" sldId="433"/>
            <ac:spMk id="3" creationId="{751A128E-6DA5-2D0C-4527-EDDF3B0A8B5F}"/>
          </ac:spMkLst>
        </pc:spChg>
        <pc:picChg chg="add mod">
          <ac:chgData name="Luke Wang" userId="69b7a984b809f2c0" providerId="LiveId" clId="{3DA7E20C-78DA-4B97-9E02-E34088889449}" dt="2024-05-16T09:39:29" v="6255" actId="1076"/>
          <ac:picMkLst>
            <pc:docMk/>
            <pc:sldMk cId="1595628580" sldId="433"/>
            <ac:picMk id="5" creationId="{785E3001-462F-9285-0AF9-4AB92D5E3FB8}"/>
          </ac:picMkLst>
        </pc:picChg>
        <pc:picChg chg="add mod">
          <ac:chgData name="Luke Wang" userId="69b7a984b809f2c0" providerId="LiveId" clId="{3DA7E20C-78DA-4B97-9E02-E34088889449}" dt="2024-05-16T09:39:27.583" v="6254" actId="14100"/>
          <ac:picMkLst>
            <pc:docMk/>
            <pc:sldMk cId="1595628580" sldId="433"/>
            <ac:picMk id="6" creationId="{63BA9033-7684-8368-E278-691A286B79C9}"/>
          </ac:picMkLst>
        </pc:picChg>
      </pc:sldChg>
      <pc:sldChg chg="addSp modSp new mod">
        <pc:chgData name="Luke Wang" userId="69b7a984b809f2c0" providerId="LiveId" clId="{3DA7E20C-78DA-4B97-9E02-E34088889449}" dt="2024-05-16T10:30:32.942" v="10276" actId="1076"/>
        <pc:sldMkLst>
          <pc:docMk/>
          <pc:sldMk cId="1876298368" sldId="434"/>
        </pc:sldMkLst>
        <pc:spChg chg="mod">
          <ac:chgData name="Luke Wang" userId="69b7a984b809f2c0" providerId="LiveId" clId="{3DA7E20C-78DA-4B97-9E02-E34088889449}" dt="2024-05-15T17:54:07.007" v="1963" actId="20577"/>
          <ac:spMkLst>
            <pc:docMk/>
            <pc:sldMk cId="1876298368" sldId="434"/>
            <ac:spMk id="2" creationId="{B5CD3E71-E502-50A9-57DF-6B3DC10970A7}"/>
          </ac:spMkLst>
        </pc:spChg>
        <pc:spChg chg="mod">
          <ac:chgData name="Luke Wang" userId="69b7a984b809f2c0" providerId="LiveId" clId="{3DA7E20C-78DA-4B97-9E02-E34088889449}" dt="2024-05-16T10:30:32.153" v="10275" actId="14100"/>
          <ac:spMkLst>
            <pc:docMk/>
            <pc:sldMk cId="1876298368" sldId="434"/>
            <ac:spMk id="3" creationId="{1BA71315-157C-7E20-0D10-7349CBB81924}"/>
          </ac:spMkLst>
        </pc:spChg>
        <pc:picChg chg="add mod">
          <ac:chgData name="Luke Wang" userId="69b7a984b809f2c0" providerId="LiveId" clId="{3DA7E20C-78DA-4B97-9E02-E34088889449}" dt="2024-05-16T10:30:32.942" v="10276" actId="1076"/>
          <ac:picMkLst>
            <pc:docMk/>
            <pc:sldMk cId="1876298368" sldId="434"/>
            <ac:picMk id="5" creationId="{672037F3-604A-C7D6-8863-B59A2009F5E1}"/>
          </ac:picMkLst>
        </pc:picChg>
      </pc:sldChg>
      <pc:sldChg chg="addSp modSp mod">
        <pc:chgData name="Luke Wang" userId="69b7a984b809f2c0" providerId="LiveId" clId="{3DA7E20C-78DA-4B97-9E02-E34088889449}" dt="2024-05-16T08:57:54.033" v="4027" actId="20577"/>
        <pc:sldMkLst>
          <pc:docMk/>
          <pc:sldMk cId="2178479073" sldId="435"/>
        </pc:sldMkLst>
        <pc:spChg chg="mod">
          <ac:chgData name="Luke Wang" userId="69b7a984b809f2c0" providerId="LiveId" clId="{3DA7E20C-78DA-4B97-9E02-E34088889449}" dt="2024-05-16T08:56:02.544" v="3875" actId="20577"/>
          <ac:spMkLst>
            <pc:docMk/>
            <pc:sldMk cId="2178479073" sldId="435"/>
            <ac:spMk id="2" creationId="{DA52E0BC-5269-FA95-06B6-C45EF5E1F546}"/>
          </ac:spMkLst>
        </pc:spChg>
        <pc:spChg chg="mod">
          <ac:chgData name="Luke Wang" userId="69b7a984b809f2c0" providerId="LiveId" clId="{3DA7E20C-78DA-4B97-9E02-E34088889449}" dt="2024-05-16T08:57:54.033" v="4027" actId="20577"/>
          <ac:spMkLst>
            <pc:docMk/>
            <pc:sldMk cId="2178479073" sldId="435"/>
            <ac:spMk id="3" creationId="{658047B2-932D-9A94-AC05-B3CC51D82B1F}"/>
          </ac:spMkLst>
        </pc:spChg>
        <pc:picChg chg="add mod">
          <ac:chgData name="Luke Wang" userId="69b7a984b809f2c0" providerId="LiveId" clId="{3DA7E20C-78DA-4B97-9E02-E34088889449}" dt="2024-05-16T08:56:33.989" v="3896" actId="14100"/>
          <ac:picMkLst>
            <pc:docMk/>
            <pc:sldMk cId="2178479073" sldId="435"/>
            <ac:picMk id="5" creationId="{B4831DE1-060C-EC58-6E71-3C572B6020AD}"/>
          </ac:picMkLst>
        </pc:picChg>
      </pc:sldChg>
      <pc:sldChg chg="addSp modSp mod">
        <pc:chgData name="Luke Wang" userId="69b7a984b809f2c0" providerId="LiveId" clId="{3DA7E20C-78DA-4B97-9E02-E34088889449}" dt="2024-05-16T09:00:48.852" v="4117" actId="14100"/>
        <pc:sldMkLst>
          <pc:docMk/>
          <pc:sldMk cId="3892183086" sldId="436"/>
        </pc:sldMkLst>
        <pc:spChg chg="mod">
          <ac:chgData name="Luke Wang" userId="69b7a984b809f2c0" providerId="LiveId" clId="{3DA7E20C-78DA-4B97-9E02-E34088889449}" dt="2024-05-16T08:59:01.992" v="4111" actId="14100"/>
          <ac:spMkLst>
            <pc:docMk/>
            <pc:sldMk cId="3892183086" sldId="436"/>
            <ac:spMk id="3" creationId="{FC9ED154-E4FB-5992-EA95-F895D328793B}"/>
          </ac:spMkLst>
        </pc:spChg>
        <pc:picChg chg="add mod modCrop">
          <ac:chgData name="Luke Wang" userId="69b7a984b809f2c0" providerId="LiveId" clId="{3DA7E20C-78DA-4B97-9E02-E34088889449}" dt="2024-05-16T09:00:48.852" v="4117" actId="14100"/>
          <ac:picMkLst>
            <pc:docMk/>
            <pc:sldMk cId="3892183086" sldId="436"/>
            <ac:picMk id="5" creationId="{29C30AFF-11EC-B880-4380-B7E470686FEE}"/>
          </ac:picMkLst>
        </pc:picChg>
      </pc:sldChg>
      <pc:sldChg chg="modSp mod">
        <pc:chgData name="Luke Wang" userId="69b7a984b809f2c0" providerId="LiveId" clId="{3DA7E20C-78DA-4B97-9E02-E34088889449}" dt="2024-05-16T08:26:57.845" v="2623" actId="20577"/>
        <pc:sldMkLst>
          <pc:docMk/>
          <pc:sldMk cId="1807506197" sldId="437"/>
        </pc:sldMkLst>
        <pc:spChg chg="mod">
          <ac:chgData name="Luke Wang" userId="69b7a984b809f2c0" providerId="LiveId" clId="{3DA7E20C-78DA-4B97-9E02-E34088889449}" dt="2024-05-16T08:26:57.845" v="2623" actId="20577"/>
          <ac:spMkLst>
            <pc:docMk/>
            <pc:sldMk cId="1807506197" sldId="437"/>
            <ac:spMk id="2" creationId="{3BEEBDEC-957D-E54F-849D-1EB5A2D401E9}"/>
          </ac:spMkLst>
        </pc:spChg>
      </pc:sldChg>
      <pc:sldChg chg="ord">
        <pc:chgData name="Luke Wang" userId="69b7a984b809f2c0" providerId="LiveId" clId="{3DA7E20C-78DA-4B97-9E02-E34088889449}" dt="2024-05-16T09:38:02.220" v="6244"/>
        <pc:sldMkLst>
          <pc:docMk/>
          <pc:sldMk cId="3707274458" sldId="440"/>
        </pc:sldMkLst>
      </pc:sldChg>
      <pc:sldChg chg="addSp modSp mod">
        <pc:chgData name="Luke Wang" userId="69b7a984b809f2c0" providerId="LiveId" clId="{3DA7E20C-78DA-4B97-9E02-E34088889449}" dt="2024-05-16T09:04:13.971" v="4122" actId="1076"/>
        <pc:sldMkLst>
          <pc:docMk/>
          <pc:sldMk cId="429341294" sldId="443"/>
        </pc:sldMkLst>
        <pc:picChg chg="add mod">
          <ac:chgData name="Luke Wang" userId="69b7a984b809f2c0" providerId="LiveId" clId="{3DA7E20C-78DA-4B97-9E02-E34088889449}" dt="2024-05-16T09:04:13.971" v="4122" actId="1076"/>
          <ac:picMkLst>
            <pc:docMk/>
            <pc:sldMk cId="429341294" sldId="443"/>
            <ac:picMk id="5" creationId="{49460323-DC20-B6BC-4556-967352E47F20}"/>
          </ac:picMkLst>
        </pc:picChg>
      </pc:sldChg>
      <pc:sldChg chg="modSp mod">
        <pc:chgData name="Luke Wang" userId="69b7a984b809f2c0" providerId="LiveId" clId="{3DA7E20C-78DA-4B97-9E02-E34088889449}" dt="2024-05-16T09:01:14.526" v="4118" actId="1076"/>
        <pc:sldMkLst>
          <pc:docMk/>
          <pc:sldMk cId="1897171358" sldId="444"/>
        </pc:sldMkLst>
        <pc:picChg chg="mod">
          <ac:chgData name="Luke Wang" userId="69b7a984b809f2c0" providerId="LiveId" clId="{3DA7E20C-78DA-4B97-9E02-E34088889449}" dt="2024-05-16T09:01:14.526" v="4118" actId="1076"/>
          <ac:picMkLst>
            <pc:docMk/>
            <pc:sldMk cId="1897171358" sldId="444"/>
            <ac:picMk id="5" creationId="{6964EB41-800B-1853-678C-C2979B792377}"/>
          </ac:picMkLst>
        </pc:picChg>
      </pc:sldChg>
      <pc:sldChg chg="addSp delSp modSp mod modAnim">
        <pc:chgData name="Luke Wang" userId="69b7a984b809f2c0" providerId="LiveId" clId="{3DA7E20C-78DA-4B97-9E02-E34088889449}" dt="2024-05-16T09:19:04.726" v="4904" actId="1076"/>
        <pc:sldMkLst>
          <pc:docMk/>
          <pc:sldMk cId="1390579591" sldId="446"/>
        </pc:sldMkLst>
        <pc:spChg chg="mod">
          <ac:chgData name="Luke Wang" userId="69b7a984b809f2c0" providerId="LiveId" clId="{3DA7E20C-78DA-4B97-9E02-E34088889449}" dt="2024-05-16T09:18:59.062" v="4900" actId="14100"/>
          <ac:spMkLst>
            <pc:docMk/>
            <pc:sldMk cId="1390579591" sldId="446"/>
            <ac:spMk id="3" creationId="{8BFF5A8A-410E-60E3-0B35-0A77AC8B2143}"/>
          </ac:spMkLst>
        </pc:spChg>
        <pc:picChg chg="mod">
          <ac:chgData name="Luke Wang" userId="69b7a984b809f2c0" providerId="LiveId" clId="{3DA7E20C-78DA-4B97-9E02-E34088889449}" dt="2024-05-16T09:19:04.726" v="4904" actId="1076"/>
          <ac:picMkLst>
            <pc:docMk/>
            <pc:sldMk cId="1390579591" sldId="446"/>
            <ac:picMk id="8" creationId="{23531E42-D5F1-21F7-186F-356384CD989C}"/>
          </ac:picMkLst>
        </pc:picChg>
        <pc:picChg chg="del mod">
          <ac:chgData name="Luke Wang" userId="69b7a984b809f2c0" providerId="LiveId" clId="{3DA7E20C-78DA-4B97-9E02-E34088889449}" dt="2024-05-16T09:12:41.993" v="4656" actId="21"/>
          <ac:picMkLst>
            <pc:docMk/>
            <pc:sldMk cId="1390579591" sldId="446"/>
            <ac:picMk id="10" creationId="{B2B4FDA2-6FA7-7C72-555C-63986593FC31}"/>
          </ac:picMkLst>
        </pc:picChg>
        <pc:picChg chg="add mod">
          <ac:chgData name="Luke Wang" userId="69b7a984b809f2c0" providerId="LiveId" clId="{3DA7E20C-78DA-4B97-9E02-E34088889449}" dt="2024-05-16T09:19:02.576" v="4902" actId="1076"/>
          <ac:picMkLst>
            <pc:docMk/>
            <pc:sldMk cId="1390579591" sldId="446"/>
            <ac:picMk id="2050" creationId="{74A6F1BB-9695-2FAA-58CA-E8EB6F818E65}"/>
          </ac:picMkLst>
        </pc:picChg>
      </pc:sldChg>
      <pc:sldChg chg="addSp delSp modSp mod">
        <pc:chgData name="Luke Wang" userId="69b7a984b809f2c0" providerId="LiveId" clId="{3DA7E20C-78DA-4B97-9E02-E34088889449}" dt="2024-05-16T09:27:35.361" v="5404" actId="1076"/>
        <pc:sldMkLst>
          <pc:docMk/>
          <pc:sldMk cId="1325439232" sldId="447"/>
        </pc:sldMkLst>
        <pc:spChg chg="mod">
          <ac:chgData name="Luke Wang" userId="69b7a984b809f2c0" providerId="LiveId" clId="{3DA7E20C-78DA-4B97-9E02-E34088889449}" dt="2024-05-16T09:26:19.896" v="5175" actId="20577"/>
          <ac:spMkLst>
            <pc:docMk/>
            <pc:sldMk cId="1325439232" sldId="447"/>
            <ac:spMk id="2" creationId="{4F3C1293-DB93-1DCD-6C31-A501A0A6F2CA}"/>
          </ac:spMkLst>
        </pc:spChg>
        <pc:spChg chg="mod">
          <ac:chgData name="Luke Wang" userId="69b7a984b809f2c0" providerId="LiveId" clId="{3DA7E20C-78DA-4B97-9E02-E34088889449}" dt="2024-05-16T09:27:19.772" v="5398" actId="6549"/>
          <ac:spMkLst>
            <pc:docMk/>
            <pc:sldMk cId="1325439232" sldId="447"/>
            <ac:spMk id="3" creationId="{0173DAB7-2535-E80B-1F48-D9052C458D02}"/>
          </ac:spMkLst>
        </pc:spChg>
        <pc:spChg chg="add mod">
          <ac:chgData name="Luke Wang" userId="69b7a984b809f2c0" providerId="LiveId" clId="{3DA7E20C-78DA-4B97-9E02-E34088889449}" dt="2024-05-16T09:27:35.361" v="5404" actId="1076"/>
          <ac:spMkLst>
            <pc:docMk/>
            <pc:sldMk cId="1325439232" sldId="447"/>
            <ac:spMk id="8" creationId="{28FDBC51-A8E2-AE8D-792C-CA2D8A46FD9B}"/>
          </ac:spMkLst>
        </pc:spChg>
        <pc:picChg chg="add mod">
          <ac:chgData name="Luke Wang" userId="69b7a984b809f2c0" providerId="LiveId" clId="{3DA7E20C-78DA-4B97-9E02-E34088889449}" dt="2024-05-16T09:27:22.296" v="5399" actId="1076"/>
          <ac:picMkLst>
            <pc:docMk/>
            <pc:sldMk cId="1325439232" sldId="447"/>
            <ac:picMk id="5" creationId="{168790A0-475F-3272-ECA3-AD479C5809CE}"/>
          </ac:picMkLst>
        </pc:picChg>
        <pc:picChg chg="add del mod">
          <ac:chgData name="Luke Wang" userId="69b7a984b809f2c0" providerId="LiveId" clId="{3DA7E20C-78DA-4B97-9E02-E34088889449}" dt="2024-05-16T09:22:08.753" v="5143" actId="478"/>
          <ac:picMkLst>
            <pc:docMk/>
            <pc:sldMk cId="1325439232" sldId="447"/>
            <ac:picMk id="6" creationId="{EB4D7BF3-0C28-E9A6-82D5-68233BF1CA61}"/>
          </ac:picMkLst>
        </pc:picChg>
      </pc:sldChg>
      <pc:sldChg chg="modSp del setBg">
        <pc:chgData name="Luke Wang" userId="69b7a984b809f2c0" providerId="LiveId" clId="{3DA7E20C-78DA-4B97-9E02-E34088889449}" dt="2024-05-16T09:22:57.702" v="5151" actId="47"/>
        <pc:sldMkLst>
          <pc:docMk/>
          <pc:sldMk cId="3924988442" sldId="448"/>
        </pc:sldMkLst>
        <pc:spChg chg="mod">
          <ac:chgData name="Luke Wang" userId="69b7a984b809f2c0" providerId="LiveId" clId="{3DA7E20C-78DA-4B97-9E02-E34088889449}" dt="2024-05-16T09:22:54.625" v="5150"/>
          <ac:spMkLst>
            <pc:docMk/>
            <pc:sldMk cId="3924988442" sldId="448"/>
            <ac:spMk id="2" creationId="{01E92636-D74D-81A1-59FB-B4048DCA8FF2}"/>
          </ac:spMkLst>
        </pc:spChg>
        <pc:spChg chg="mod">
          <ac:chgData name="Luke Wang" userId="69b7a984b809f2c0" providerId="LiveId" clId="{3DA7E20C-78DA-4B97-9E02-E34088889449}" dt="2024-05-16T09:22:54.625" v="5150"/>
          <ac:spMkLst>
            <pc:docMk/>
            <pc:sldMk cId="3924988442" sldId="448"/>
            <ac:spMk id="3" creationId="{B1E4A2B4-C044-3AF4-F65C-2E21CC9E1732}"/>
          </ac:spMkLst>
        </pc:spChg>
        <pc:spChg chg="mod">
          <ac:chgData name="Luke Wang" userId="69b7a984b809f2c0" providerId="LiveId" clId="{3DA7E20C-78DA-4B97-9E02-E34088889449}" dt="2024-05-16T09:22:54.625" v="5150"/>
          <ac:spMkLst>
            <pc:docMk/>
            <pc:sldMk cId="3924988442" sldId="448"/>
            <ac:spMk id="4" creationId="{897529F5-C745-FE38-1817-40E1DA60C392}"/>
          </ac:spMkLst>
        </pc:spChg>
      </pc:sldChg>
      <pc:sldChg chg="modSp mod">
        <pc:chgData name="Luke Wang" userId="69b7a984b809f2c0" providerId="LiveId" clId="{3DA7E20C-78DA-4B97-9E02-E34088889449}" dt="2024-05-16T09:31:59.926" v="5860" actId="20577"/>
        <pc:sldMkLst>
          <pc:docMk/>
          <pc:sldMk cId="841388620" sldId="449"/>
        </pc:sldMkLst>
        <pc:spChg chg="mod">
          <ac:chgData name="Luke Wang" userId="69b7a984b809f2c0" providerId="LiveId" clId="{3DA7E20C-78DA-4B97-9E02-E34088889449}" dt="2024-05-16T09:28:40.321" v="5458" actId="20577"/>
          <ac:spMkLst>
            <pc:docMk/>
            <pc:sldMk cId="841388620" sldId="449"/>
            <ac:spMk id="2" creationId="{89FDA3A8-F029-A2E4-74DA-FB910E9A377D}"/>
          </ac:spMkLst>
        </pc:spChg>
        <pc:spChg chg="mod">
          <ac:chgData name="Luke Wang" userId="69b7a984b809f2c0" providerId="LiveId" clId="{3DA7E20C-78DA-4B97-9E02-E34088889449}" dt="2024-05-16T09:31:59.926" v="5860" actId="20577"/>
          <ac:spMkLst>
            <pc:docMk/>
            <pc:sldMk cId="841388620" sldId="449"/>
            <ac:spMk id="3" creationId="{5886B387-5793-A491-510C-7477FEF89BD3}"/>
          </ac:spMkLst>
        </pc:spChg>
      </pc:sldChg>
      <pc:sldChg chg="addSp delSp modSp mod">
        <pc:chgData name="Luke Wang" userId="69b7a984b809f2c0" providerId="LiveId" clId="{3DA7E20C-78DA-4B97-9E02-E34088889449}" dt="2024-05-16T09:18:01.342" v="4857" actId="14100"/>
        <pc:sldMkLst>
          <pc:docMk/>
          <pc:sldMk cId="784000746" sldId="452"/>
        </pc:sldMkLst>
        <pc:spChg chg="mod">
          <ac:chgData name="Luke Wang" userId="69b7a984b809f2c0" providerId="LiveId" clId="{3DA7E20C-78DA-4B97-9E02-E34088889449}" dt="2024-05-16T09:15:05.370" v="4851" actId="20577"/>
          <ac:spMkLst>
            <pc:docMk/>
            <pc:sldMk cId="784000746" sldId="452"/>
            <ac:spMk id="3" creationId="{CD4E407E-AF75-F638-F237-7D9C74D5B42B}"/>
          </ac:spMkLst>
        </pc:spChg>
        <pc:picChg chg="add mod">
          <ac:chgData name="Luke Wang" userId="69b7a984b809f2c0" providerId="LiveId" clId="{3DA7E20C-78DA-4B97-9E02-E34088889449}" dt="2024-05-16T09:18:01.342" v="4857" actId="14100"/>
          <ac:picMkLst>
            <pc:docMk/>
            <pc:sldMk cId="784000746" sldId="452"/>
            <ac:picMk id="6" creationId="{482F1D97-266F-3823-9A44-584087EE09A2}"/>
          </ac:picMkLst>
        </pc:picChg>
        <pc:picChg chg="mod">
          <ac:chgData name="Luke Wang" userId="69b7a984b809f2c0" providerId="LiveId" clId="{3DA7E20C-78DA-4B97-9E02-E34088889449}" dt="2024-05-16T09:14:39.748" v="4800" actId="1076"/>
          <ac:picMkLst>
            <pc:docMk/>
            <pc:sldMk cId="784000746" sldId="452"/>
            <ac:picMk id="2050" creationId="{188FBCDE-92B9-1B8D-05C2-403FA0757183}"/>
          </ac:picMkLst>
        </pc:picChg>
        <pc:picChg chg="del">
          <ac:chgData name="Luke Wang" userId="69b7a984b809f2c0" providerId="LiveId" clId="{3DA7E20C-78DA-4B97-9E02-E34088889449}" dt="2024-05-16T09:12:51.197" v="4661" actId="478"/>
          <ac:picMkLst>
            <pc:docMk/>
            <pc:sldMk cId="784000746" sldId="452"/>
            <ac:picMk id="2052" creationId="{EC90B0C2-BC46-5CAF-B8D9-BA3AA9814622}"/>
          </ac:picMkLst>
        </pc:picChg>
      </pc:sldChg>
      <pc:sldChg chg="addSp delSp modSp new del mod">
        <pc:chgData name="Luke Wang" userId="69b7a984b809f2c0" providerId="LiveId" clId="{3DA7E20C-78DA-4B97-9E02-E34088889449}" dt="2024-05-16T06:33:34.681" v="2077" actId="47"/>
        <pc:sldMkLst>
          <pc:docMk/>
          <pc:sldMk cId="339708059" sldId="453"/>
        </pc:sldMkLst>
        <pc:spChg chg="add del mod">
          <ac:chgData name="Luke Wang" userId="69b7a984b809f2c0" providerId="LiveId" clId="{3DA7E20C-78DA-4B97-9E02-E34088889449}" dt="2024-05-16T06:32:51.380" v="2025" actId="478"/>
          <ac:spMkLst>
            <pc:docMk/>
            <pc:sldMk cId="339708059" sldId="453"/>
            <ac:spMk id="5" creationId="{5E5C8700-9BA7-8B77-6A2B-949106C7CF66}"/>
          </ac:spMkLst>
        </pc:spChg>
        <pc:spChg chg="add del mod">
          <ac:chgData name="Luke Wang" userId="69b7a984b809f2c0" providerId="LiveId" clId="{3DA7E20C-78DA-4B97-9E02-E34088889449}" dt="2024-05-16T06:32:49.231" v="2024" actId="478"/>
          <ac:spMkLst>
            <pc:docMk/>
            <pc:sldMk cId="339708059" sldId="453"/>
            <ac:spMk id="6" creationId="{43EB2F38-BEAC-9AF0-2330-ED8E1067018C}"/>
          </ac:spMkLst>
        </pc:spChg>
        <pc:spChg chg="add mod">
          <ac:chgData name="Luke Wang" userId="69b7a984b809f2c0" providerId="LiveId" clId="{3DA7E20C-78DA-4B97-9E02-E34088889449}" dt="2024-05-16T06:32:51.797" v="2026"/>
          <ac:spMkLst>
            <pc:docMk/>
            <pc:sldMk cId="339708059" sldId="453"/>
            <ac:spMk id="7" creationId="{4B8BCA13-4459-2E4E-D923-D4269BA684AF}"/>
          </ac:spMkLst>
        </pc:spChg>
        <pc:spChg chg="add mod">
          <ac:chgData name="Luke Wang" userId="69b7a984b809f2c0" providerId="LiveId" clId="{3DA7E20C-78DA-4B97-9E02-E34088889449}" dt="2024-05-16T06:33:18.864" v="2073" actId="403"/>
          <ac:spMkLst>
            <pc:docMk/>
            <pc:sldMk cId="339708059" sldId="453"/>
            <ac:spMk id="8" creationId="{D1DA39B1-331C-2DCF-8D68-A6F4FB1F58B5}"/>
          </ac:spMkLst>
        </pc:spChg>
      </pc:sldChg>
      <pc:sldChg chg="addSp modSp new mod">
        <pc:chgData name="Luke Wang" userId="69b7a984b809f2c0" providerId="LiveId" clId="{3DA7E20C-78DA-4B97-9E02-E34088889449}" dt="2024-05-16T08:37:47.099" v="3173" actId="6549"/>
        <pc:sldMkLst>
          <pc:docMk/>
          <pc:sldMk cId="686298312" sldId="453"/>
        </pc:sldMkLst>
        <pc:spChg chg="mod">
          <ac:chgData name="Luke Wang" userId="69b7a984b809f2c0" providerId="LiveId" clId="{3DA7E20C-78DA-4B97-9E02-E34088889449}" dt="2024-05-16T08:27:02.218" v="2624"/>
          <ac:spMkLst>
            <pc:docMk/>
            <pc:sldMk cId="686298312" sldId="453"/>
            <ac:spMk id="2" creationId="{AA9E4C26-5754-B832-035E-BF604A5832E3}"/>
          </ac:spMkLst>
        </pc:spChg>
        <pc:spChg chg="mod">
          <ac:chgData name="Luke Wang" userId="69b7a984b809f2c0" providerId="LiveId" clId="{3DA7E20C-78DA-4B97-9E02-E34088889449}" dt="2024-05-16T08:37:47.099" v="3173" actId="6549"/>
          <ac:spMkLst>
            <pc:docMk/>
            <pc:sldMk cId="686298312" sldId="453"/>
            <ac:spMk id="3" creationId="{3DE39909-CD2A-1466-1CCD-79DAFCA88B68}"/>
          </ac:spMkLst>
        </pc:spChg>
        <pc:picChg chg="add mod">
          <ac:chgData name="Luke Wang" userId="69b7a984b809f2c0" providerId="LiveId" clId="{3DA7E20C-78DA-4B97-9E02-E34088889449}" dt="2024-05-16T08:21:54.241" v="2451" actId="1076"/>
          <ac:picMkLst>
            <pc:docMk/>
            <pc:sldMk cId="686298312" sldId="453"/>
            <ac:picMk id="5" creationId="{A020442D-FAAC-BB76-74BB-0E3B3F92947A}"/>
          </ac:picMkLst>
        </pc:picChg>
      </pc:sldChg>
      <pc:sldChg chg="addSp modSp new mod">
        <pc:chgData name="Luke Wang" userId="69b7a984b809f2c0" providerId="LiveId" clId="{3DA7E20C-78DA-4B97-9E02-E34088889449}" dt="2024-05-16T08:36:35.707" v="3100" actId="27636"/>
        <pc:sldMkLst>
          <pc:docMk/>
          <pc:sldMk cId="961158961" sldId="454"/>
        </pc:sldMkLst>
        <pc:spChg chg="mod">
          <ac:chgData name="Luke Wang" userId="69b7a984b809f2c0" providerId="LiveId" clId="{3DA7E20C-78DA-4B97-9E02-E34088889449}" dt="2024-05-16T08:27:08.026" v="2656" actId="20577"/>
          <ac:spMkLst>
            <pc:docMk/>
            <pc:sldMk cId="961158961" sldId="454"/>
            <ac:spMk id="2" creationId="{98279BDB-C3BD-232C-8B74-58AAA9FDC072}"/>
          </ac:spMkLst>
        </pc:spChg>
        <pc:spChg chg="mod">
          <ac:chgData name="Luke Wang" userId="69b7a984b809f2c0" providerId="LiveId" clId="{3DA7E20C-78DA-4B97-9E02-E34088889449}" dt="2024-05-16T08:36:35.707" v="3100" actId="27636"/>
          <ac:spMkLst>
            <pc:docMk/>
            <pc:sldMk cId="961158961" sldId="454"/>
            <ac:spMk id="3" creationId="{A1679F8B-2CA0-A904-03CB-5EB941DC618B}"/>
          </ac:spMkLst>
        </pc:spChg>
        <pc:picChg chg="add mod">
          <ac:chgData name="Luke Wang" userId="69b7a984b809f2c0" providerId="LiveId" clId="{3DA7E20C-78DA-4B97-9E02-E34088889449}" dt="2024-05-16T08:28:10.077" v="2734" actId="14100"/>
          <ac:picMkLst>
            <pc:docMk/>
            <pc:sldMk cId="961158961" sldId="454"/>
            <ac:picMk id="5" creationId="{5232CCBB-AB50-3BA0-EA38-08AC89F214E7}"/>
          </ac:picMkLst>
        </pc:picChg>
      </pc:sldChg>
      <pc:sldChg chg="addSp modSp new mod">
        <pc:chgData name="Luke Wang" userId="69b7a984b809f2c0" providerId="LiveId" clId="{3DA7E20C-78DA-4B97-9E02-E34088889449}" dt="2024-05-16T08:47:07.794" v="3218" actId="20577"/>
        <pc:sldMkLst>
          <pc:docMk/>
          <pc:sldMk cId="580188802" sldId="455"/>
        </pc:sldMkLst>
        <pc:spChg chg="mod">
          <ac:chgData name="Luke Wang" userId="69b7a984b809f2c0" providerId="LiveId" clId="{3DA7E20C-78DA-4B97-9E02-E34088889449}" dt="2024-05-16T08:28:26.996" v="2771" actId="20577"/>
          <ac:spMkLst>
            <pc:docMk/>
            <pc:sldMk cId="580188802" sldId="455"/>
            <ac:spMk id="2" creationId="{11121685-1D45-FA1E-DC97-590B41F34DE1}"/>
          </ac:spMkLst>
        </pc:spChg>
        <pc:spChg chg="mod">
          <ac:chgData name="Luke Wang" userId="69b7a984b809f2c0" providerId="LiveId" clId="{3DA7E20C-78DA-4B97-9E02-E34088889449}" dt="2024-05-16T08:47:07.794" v="3218" actId="20577"/>
          <ac:spMkLst>
            <pc:docMk/>
            <pc:sldMk cId="580188802" sldId="455"/>
            <ac:spMk id="3" creationId="{1950C69B-96E4-8046-7453-57E364B979BA}"/>
          </ac:spMkLst>
        </pc:spChg>
        <pc:picChg chg="add mod">
          <ac:chgData name="Luke Wang" userId="69b7a984b809f2c0" providerId="LiveId" clId="{3DA7E20C-78DA-4B97-9E02-E34088889449}" dt="2024-05-16T08:29:03.653" v="2838" actId="1076"/>
          <ac:picMkLst>
            <pc:docMk/>
            <pc:sldMk cId="580188802" sldId="455"/>
            <ac:picMk id="5" creationId="{54946696-C3BD-FF9D-A5B4-C2749A57FF6C}"/>
          </ac:picMkLst>
        </pc:picChg>
      </pc:sldChg>
      <pc:sldChg chg="modSp new del mod">
        <pc:chgData name="Luke Wang" userId="69b7a984b809f2c0" providerId="LiveId" clId="{3DA7E20C-78DA-4B97-9E02-E34088889449}" dt="2024-05-16T09:20:16.351" v="4990" actId="47"/>
        <pc:sldMkLst>
          <pc:docMk/>
          <pc:sldMk cId="833871072" sldId="456"/>
        </pc:sldMkLst>
        <pc:spChg chg="mod">
          <ac:chgData name="Luke Wang" userId="69b7a984b809f2c0" providerId="LiveId" clId="{3DA7E20C-78DA-4B97-9E02-E34088889449}" dt="2024-05-16T09:18:11.915" v="4897" actId="20577"/>
          <ac:spMkLst>
            <pc:docMk/>
            <pc:sldMk cId="833871072" sldId="456"/>
            <ac:spMk id="2" creationId="{507CE2D8-6CFE-BB2B-81BD-085E36EC0490}"/>
          </ac:spMkLst>
        </pc:spChg>
        <pc:spChg chg="mod">
          <ac:chgData name="Luke Wang" userId="69b7a984b809f2c0" providerId="LiveId" clId="{3DA7E20C-78DA-4B97-9E02-E34088889449}" dt="2024-05-16T09:19:59.298" v="4989" actId="20577"/>
          <ac:spMkLst>
            <pc:docMk/>
            <pc:sldMk cId="833871072" sldId="456"/>
            <ac:spMk id="3" creationId="{7EDDBE1D-53A8-A1F9-E1E3-257CB96E154D}"/>
          </ac:spMkLst>
        </pc:spChg>
      </pc:sldChg>
      <pc:sldChg chg="addSp delSp modSp new mod addAnim delAnim modAnim">
        <pc:chgData name="Luke Wang" userId="69b7a984b809f2c0" providerId="LiveId" clId="{3DA7E20C-78DA-4B97-9E02-E34088889449}" dt="2024-05-16T09:53:05.801" v="7376"/>
        <pc:sldMkLst>
          <pc:docMk/>
          <pc:sldMk cId="1858148126" sldId="456"/>
        </pc:sldMkLst>
        <pc:spChg chg="mod">
          <ac:chgData name="Luke Wang" userId="69b7a984b809f2c0" providerId="LiveId" clId="{3DA7E20C-78DA-4B97-9E02-E34088889449}" dt="2024-05-16T09:51:40.574" v="7359" actId="404"/>
          <ac:spMkLst>
            <pc:docMk/>
            <pc:sldMk cId="1858148126" sldId="456"/>
            <ac:spMk id="2" creationId="{043FAB35-1004-C1D2-F2B7-7BBBF014B154}"/>
          </ac:spMkLst>
        </pc:spChg>
        <pc:spChg chg="mod">
          <ac:chgData name="Luke Wang" userId="69b7a984b809f2c0" providerId="LiveId" clId="{3DA7E20C-78DA-4B97-9E02-E34088889449}" dt="2024-05-16T09:51:56.902" v="7365" actId="6549"/>
          <ac:spMkLst>
            <pc:docMk/>
            <pc:sldMk cId="1858148126" sldId="456"/>
            <ac:spMk id="3" creationId="{D2967BD1-0565-B26C-10BC-B219E2E65019}"/>
          </ac:spMkLst>
        </pc:spChg>
        <pc:picChg chg="add del">
          <ac:chgData name="Luke Wang" userId="69b7a984b809f2c0" providerId="LiveId" clId="{3DA7E20C-78DA-4B97-9E02-E34088889449}" dt="2024-05-16T09:49:49.571" v="7261" actId="22"/>
          <ac:picMkLst>
            <pc:docMk/>
            <pc:sldMk cId="1858148126" sldId="456"/>
            <ac:picMk id="6" creationId="{487C01BC-3EA0-8629-EC4B-2CBE3CD893BB}"/>
          </ac:picMkLst>
        </pc:picChg>
        <pc:picChg chg="add del">
          <ac:chgData name="Luke Wang" userId="69b7a984b809f2c0" providerId="LiveId" clId="{3DA7E20C-78DA-4B97-9E02-E34088889449}" dt="2024-05-16T09:49:52.779" v="7263" actId="22"/>
          <ac:picMkLst>
            <pc:docMk/>
            <pc:sldMk cId="1858148126" sldId="456"/>
            <ac:picMk id="8" creationId="{1DACE7E8-9699-7381-83FD-E3FEEEFDC3D3}"/>
          </ac:picMkLst>
        </pc:picChg>
        <pc:picChg chg="add mod">
          <ac:chgData name="Luke Wang" userId="69b7a984b809f2c0" providerId="LiveId" clId="{3DA7E20C-78DA-4B97-9E02-E34088889449}" dt="2024-05-16T09:53:02.430" v="7374" actId="1076"/>
          <ac:picMkLst>
            <pc:docMk/>
            <pc:sldMk cId="1858148126" sldId="456"/>
            <ac:picMk id="10" creationId="{F51BD6CA-5A34-6F64-F753-335D7B8C0FE6}"/>
          </ac:picMkLst>
        </pc:picChg>
      </pc:sldChg>
      <pc:sldChg chg="modSp new mod">
        <pc:chgData name="Luke Wang" userId="69b7a984b809f2c0" providerId="LiveId" clId="{3DA7E20C-78DA-4B97-9E02-E34088889449}" dt="2024-05-16T10:23:09.174" v="9214" actId="20577"/>
        <pc:sldMkLst>
          <pc:docMk/>
          <pc:sldMk cId="3221418333" sldId="457"/>
        </pc:sldMkLst>
        <pc:spChg chg="mod">
          <ac:chgData name="Luke Wang" userId="69b7a984b809f2c0" providerId="LiveId" clId="{3DA7E20C-78DA-4B97-9E02-E34088889449}" dt="2024-05-16T09:53:44.609" v="7409" actId="20577"/>
          <ac:spMkLst>
            <pc:docMk/>
            <pc:sldMk cId="3221418333" sldId="457"/>
            <ac:spMk id="2" creationId="{D410E559-3E9C-4FD7-F036-714107D4BB33}"/>
          </ac:spMkLst>
        </pc:spChg>
        <pc:spChg chg="mod">
          <ac:chgData name="Luke Wang" userId="69b7a984b809f2c0" providerId="LiveId" clId="{3DA7E20C-78DA-4B97-9E02-E34088889449}" dt="2024-05-16T10:23:09.174" v="9214" actId="20577"/>
          <ac:spMkLst>
            <pc:docMk/>
            <pc:sldMk cId="3221418333" sldId="457"/>
            <ac:spMk id="3" creationId="{3CF4E37E-0A65-31B9-D4AF-5CA77552E1E1}"/>
          </ac:spMkLst>
        </pc:spChg>
      </pc:sldChg>
      <pc:sldChg chg="addSp modSp new mod">
        <pc:chgData name="Luke Wang" userId="69b7a984b809f2c0" providerId="LiveId" clId="{3DA7E20C-78DA-4B97-9E02-E34088889449}" dt="2024-05-16T10:33:01.797" v="10281" actId="1076"/>
        <pc:sldMkLst>
          <pc:docMk/>
          <pc:sldMk cId="3198255349" sldId="458"/>
        </pc:sldMkLst>
        <pc:spChg chg="mod">
          <ac:chgData name="Luke Wang" userId="69b7a984b809f2c0" providerId="LiveId" clId="{3DA7E20C-78DA-4B97-9E02-E34088889449}" dt="2024-05-16T10:23:13.059" v="9226" actId="20577"/>
          <ac:spMkLst>
            <pc:docMk/>
            <pc:sldMk cId="3198255349" sldId="458"/>
            <ac:spMk id="2" creationId="{042BA4B6-13FA-C4CD-1129-396A87A1218B}"/>
          </ac:spMkLst>
        </pc:spChg>
        <pc:spChg chg="mod">
          <ac:chgData name="Luke Wang" userId="69b7a984b809f2c0" providerId="LiveId" clId="{3DA7E20C-78DA-4B97-9E02-E34088889449}" dt="2024-05-16T10:23:16.607" v="9240" actId="20577"/>
          <ac:spMkLst>
            <pc:docMk/>
            <pc:sldMk cId="3198255349" sldId="458"/>
            <ac:spMk id="3" creationId="{1C928F3F-8D09-45D9-4880-B96B85858E92}"/>
          </ac:spMkLst>
        </pc:spChg>
        <pc:picChg chg="add mod">
          <ac:chgData name="Luke Wang" userId="69b7a984b809f2c0" providerId="LiveId" clId="{3DA7E20C-78DA-4B97-9E02-E34088889449}" dt="2024-05-16T10:33:01.797" v="10281" actId="1076"/>
          <ac:picMkLst>
            <pc:docMk/>
            <pc:sldMk cId="3198255349" sldId="458"/>
            <ac:picMk id="5" creationId="{30192C82-C7D1-5B8A-438C-1F74E851BBD2}"/>
          </ac:picMkLst>
        </pc:picChg>
      </pc:sldChg>
      <pc:sldChg chg="addSp modSp new mod">
        <pc:chgData name="Luke Wang" userId="69b7a984b809f2c0" providerId="LiveId" clId="{3DA7E20C-78DA-4B97-9E02-E34088889449}" dt="2024-05-16T09:57:48.725" v="7681" actId="1076"/>
        <pc:sldMkLst>
          <pc:docMk/>
          <pc:sldMk cId="1465707530" sldId="459"/>
        </pc:sldMkLst>
        <pc:spChg chg="mod">
          <ac:chgData name="Luke Wang" userId="69b7a984b809f2c0" providerId="LiveId" clId="{3DA7E20C-78DA-4B97-9E02-E34088889449}" dt="2024-05-16T09:55:10.508" v="7462" actId="20577"/>
          <ac:spMkLst>
            <pc:docMk/>
            <pc:sldMk cId="1465707530" sldId="459"/>
            <ac:spMk id="2" creationId="{B532DEDF-E9A9-E6BB-A6B6-D0843BAA6E89}"/>
          </ac:spMkLst>
        </pc:spChg>
        <pc:spChg chg="mod">
          <ac:chgData name="Luke Wang" userId="69b7a984b809f2c0" providerId="LiveId" clId="{3DA7E20C-78DA-4B97-9E02-E34088889449}" dt="2024-05-16T09:57:38.028" v="7676" actId="20577"/>
          <ac:spMkLst>
            <pc:docMk/>
            <pc:sldMk cId="1465707530" sldId="459"/>
            <ac:spMk id="3" creationId="{F873AF2B-EAF1-6A34-C71C-2CC27C25E742}"/>
          </ac:spMkLst>
        </pc:spChg>
        <pc:picChg chg="add mod">
          <ac:chgData name="Luke Wang" userId="69b7a984b809f2c0" providerId="LiveId" clId="{3DA7E20C-78DA-4B97-9E02-E34088889449}" dt="2024-05-16T09:57:48.725" v="7681" actId="1076"/>
          <ac:picMkLst>
            <pc:docMk/>
            <pc:sldMk cId="1465707530" sldId="459"/>
            <ac:picMk id="5" creationId="{C7A9D092-C716-920E-E96C-0C07FF62E296}"/>
          </ac:picMkLst>
        </pc:picChg>
      </pc:sldChg>
      <pc:sldChg chg="addSp modSp new mod">
        <pc:chgData name="Luke Wang" userId="69b7a984b809f2c0" providerId="LiveId" clId="{3DA7E20C-78DA-4B97-9E02-E34088889449}" dt="2024-05-16T10:03:23.008" v="8034" actId="1076"/>
        <pc:sldMkLst>
          <pc:docMk/>
          <pc:sldMk cId="1313294551" sldId="460"/>
        </pc:sldMkLst>
        <pc:spChg chg="mod">
          <ac:chgData name="Luke Wang" userId="69b7a984b809f2c0" providerId="LiveId" clId="{3DA7E20C-78DA-4B97-9E02-E34088889449}" dt="2024-05-16T10:00:16.622" v="7916" actId="20577"/>
          <ac:spMkLst>
            <pc:docMk/>
            <pc:sldMk cId="1313294551" sldId="460"/>
            <ac:spMk id="2" creationId="{DEBBD7BC-2C88-ADDA-2F01-DCCFA6817953}"/>
          </ac:spMkLst>
        </pc:spChg>
        <pc:spChg chg="mod">
          <ac:chgData name="Luke Wang" userId="69b7a984b809f2c0" providerId="LiveId" clId="{3DA7E20C-78DA-4B97-9E02-E34088889449}" dt="2024-05-16T10:03:22.078" v="8033" actId="14100"/>
          <ac:spMkLst>
            <pc:docMk/>
            <pc:sldMk cId="1313294551" sldId="460"/>
            <ac:spMk id="3" creationId="{621CEEB5-F130-3E1D-D88C-770D97B0D5EA}"/>
          </ac:spMkLst>
        </pc:spChg>
        <pc:picChg chg="add mod">
          <ac:chgData name="Luke Wang" userId="69b7a984b809f2c0" providerId="LiveId" clId="{3DA7E20C-78DA-4B97-9E02-E34088889449}" dt="2024-05-16T10:03:23.008" v="8034" actId="1076"/>
          <ac:picMkLst>
            <pc:docMk/>
            <pc:sldMk cId="1313294551" sldId="460"/>
            <ac:picMk id="5" creationId="{66EE2F11-38A4-0DC7-531B-8E35DDC479ED}"/>
          </ac:picMkLst>
        </pc:picChg>
      </pc:sldChg>
      <pc:sldChg chg="addSp modSp new mod">
        <pc:chgData name="Luke Wang" userId="69b7a984b809f2c0" providerId="LiveId" clId="{3DA7E20C-78DA-4B97-9E02-E34088889449}" dt="2024-05-16T10:08:58.614" v="8578" actId="14100"/>
        <pc:sldMkLst>
          <pc:docMk/>
          <pc:sldMk cId="1808720419" sldId="461"/>
        </pc:sldMkLst>
        <pc:spChg chg="mod">
          <ac:chgData name="Luke Wang" userId="69b7a984b809f2c0" providerId="LiveId" clId="{3DA7E20C-78DA-4B97-9E02-E34088889449}" dt="2024-05-16T10:03:37.352" v="8064" actId="20577"/>
          <ac:spMkLst>
            <pc:docMk/>
            <pc:sldMk cId="1808720419" sldId="461"/>
            <ac:spMk id="2" creationId="{891BF63E-85CB-5568-BB3B-8D5F1B4D104B}"/>
          </ac:spMkLst>
        </pc:spChg>
        <pc:spChg chg="mod">
          <ac:chgData name="Luke Wang" userId="69b7a984b809f2c0" providerId="LiveId" clId="{3DA7E20C-78DA-4B97-9E02-E34088889449}" dt="2024-05-16T10:08:52.706" v="8576" actId="27636"/>
          <ac:spMkLst>
            <pc:docMk/>
            <pc:sldMk cId="1808720419" sldId="461"/>
            <ac:spMk id="3" creationId="{5D8A1E95-628B-2378-B009-42457F0BB3E0}"/>
          </ac:spMkLst>
        </pc:spChg>
        <pc:picChg chg="add mod">
          <ac:chgData name="Luke Wang" userId="69b7a984b809f2c0" providerId="LiveId" clId="{3DA7E20C-78DA-4B97-9E02-E34088889449}" dt="2024-05-16T10:08:58.614" v="8578" actId="14100"/>
          <ac:picMkLst>
            <pc:docMk/>
            <pc:sldMk cId="1808720419" sldId="461"/>
            <ac:picMk id="6" creationId="{5F664463-6DA7-19F8-484D-3EA51D6C3379}"/>
          </ac:picMkLst>
        </pc:picChg>
      </pc:sldChg>
      <pc:sldChg chg="addSp modSp new mod">
        <pc:chgData name="Luke Wang" userId="69b7a984b809f2c0" providerId="LiveId" clId="{3DA7E20C-78DA-4B97-9E02-E34088889449}" dt="2024-05-16T10:15:56.231" v="9017" actId="1076"/>
        <pc:sldMkLst>
          <pc:docMk/>
          <pc:sldMk cId="2253063851" sldId="462"/>
        </pc:sldMkLst>
        <pc:spChg chg="mod">
          <ac:chgData name="Luke Wang" userId="69b7a984b809f2c0" providerId="LiveId" clId="{3DA7E20C-78DA-4B97-9E02-E34088889449}" dt="2024-05-16T10:09:29.680" v="8614" actId="20577"/>
          <ac:spMkLst>
            <pc:docMk/>
            <pc:sldMk cId="2253063851" sldId="462"/>
            <ac:spMk id="2" creationId="{8772C2A0-6AD0-0954-FE26-40CCF5E08F52}"/>
          </ac:spMkLst>
        </pc:spChg>
        <pc:spChg chg="mod">
          <ac:chgData name="Luke Wang" userId="69b7a984b809f2c0" providerId="LiveId" clId="{3DA7E20C-78DA-4B97-9E02-E34088889449}" dt="2024-05-16T10:15:54.691" v="9016" actId="14100"/>
          <ac:spMkLst>
            <pc:docMk/>
            <pc:sldMk cId="2253063851" sldId="462"/>
            <ac:spMk id="3" creationId="{DE6E8E83-C84D-9366-4F72-24753D1CDF40}"/>
          </ac:spMkLst>
        </pc:spChg>
        <pc:picChg chg="add mod">
          <ac:chgData name="Luke Wang" userId="69b7a984b809f2c0" providerId="LiveId" clId="{3DA7E20C-78DA-4B97-9E02-E34088889449}" dt="2024-05-16T10:15:56.231" v="9017" actId="1076"/>
          <ac:picMkLst>
            <pc:docMk/>
            <pc:sldMk cId="2253063851" sldId="462"/>
            <ac:picMk id="5" creationId="{DB46B932-4BC9-AD35-8819-FF4FC6C52DC6}"/>
          </ac:picMkLst>
        </pc:picChg>
      </pc:sldChg>
      <pc:sldChg chg="addSp modSp new mod">
        <pc:chgData name="Luke Wang" userId="69b7a984b809f2c0" providerId="LiveId" clId="{3DA7E20C-78DA-4B97-9E02-E34088889449}" dt="2024-05-16T10:29:15.746" v="10072" actId="1076"/>
        <pc:sldMkLst>
          <pc:docMk/>
          <pc:sldMk cId="2034936912" sldId="463"/>
        </pc:sldMkLst>
        <pc:spChg chg="mod">
          <ac:chgData name="Luke Wang" userId="69b7a984b809f2c0" providerId="LiveId" clId="{3DA7E20C-78DA-4B97-9E02-E34088889449}" dt="2024-05-16T10:26:47.462" v="9648" actId="404"/>
          <ac:spMkLst>
            <pc:docMk/>
            <pc:sldMk cId="2034936912" sldId="463"/>
            <ac:spMk id="2" creationId="{F36DCF52-748E-9A9C-E4AF-E5C4E2702B17}"/>
          </ac:spMkLst>
        </pc:spChg>
        <pc:spChg chg="mod">
          <ac:chgData name="Luke Wang" userId="69b7a984b809f2c0" providerId="LiveId" clId="{3DA7E20C-78DA-4B97-9E02-E34088889449}" dt="2024-05-16T10:29:05.451" v="10064" actId="27636"/>
          <ac:spMkLst>
            <pc:docMk/>
            <pc:sldMk cId="2034936912" sldId="463"/>
            <ac:spMk id="3" creationId="{BD24262E-7086-E645-2068-A7B9C676259D}"/>
          </ac:spMkLst>
        </pc:spChg>
        <pc:picChg chg="add mod">
          <ac:chgData name="Luke Wang" userId="69b7a984b809f2c0" providerId="LiveId" clId="{3DA7E20C-78DA-4B97-9E02-E34088889449}" dt="2024-05-16T10:29:15.746" v="10072" actId="1076"/>
          <ac:picMkLst>
            <pc:docMk/>
            <pc:sldMk cId="2034936912" sldId="463"/>
            <ac:picMk id="6" creationId="{70DC26B5-179D-F9A3-8E0A-4FA7416407B1}"/>
          </ac:picMkLst>
        </pc:picChg>
        <pc:picChg chg="add mod">
          <ac:chgData name="Luke Wang" userId="69b7a984b809f2c0" providerId="LiveId" clId="{3DA7E20C-78DA-4B97-9E02-E34088889449}" dt="2024-05-16T10:29:14.102" v="10071" actId="14100"/>
          <ac:picMkLst>
            <pc:docMk/>
            <pc:sldMk cId="2034936912" sldId="463"/>
            <ac:picMk id="8" creationId="{AA9F57E0-855B-302D-EAC4-0D40A2834F8A}"/>
          </ac:picMkLst>
        </pc:picChg>
      </pc:sldChg>
      <pc:sldChg chg="modSp new del mod ord">
        <pc:chgData name="Luke Wang" userId="69b7a984b809f2c0" providerId="LiveId" clId="{3DA7E20C-78DA-4B97-9E02-E34088889449}" dt="2024-05-16T10:22:56.217" v="9199" actId="47"/>
        <pc:sldMkLst>
          <pc:docMk/>
          <pc:sldMk cId="2284888385" sldId="463"/>
        </pc:sldMkLst>
        <pc:spChg chg="mod">
          <ac:chgData name="Luke Wang" userId="69b7a984b809f2c0" providerId="LiveId" clId="{3DA7E20C-78DA-4B97-9E02-E34088889449}" dt="2024-05-16T10:14:51.046" v="8987" actId="20577"/>
          <ac:spMkLst>
            <pc:docMk/>
            <pc:sldMk cId="2284888385" sldId="463"/>
            <ac:spMk id="2" creationId="{4BBD9F1E-3B98-8A89-78DA-66CE2AD4827F}"/>
          </ac:spMkLst>
        </pc:spChg>
      </pc:sldChg>
      <pc:sldChg chg="new del ord">
        <pc:chgData name="Luke Wang" userId="69b7a984b809f2c0" providerId="LiveId" clId="{3DA7E20C-78DA-4B97-9E02-E34088889449}" dt="2024-05-16T10:22:57.259" v="9200" actId="47"/>
        <pc:sldMkLst>
          <pc:docMk/>
          <pc:sldMk cId="3544428331" sldId="464"/>
        </pc:sldMkLst>
      </pc:sldChg>
    </pc:docChg>
  </pc:docChgLst>
  <pc:docChgLst>
    <pc:chgData name="Luke Wang" userId="69b7a984b809f2c0" providerId="LiveId" clId="{BE67EE2A-856A-4F3C-AE33-AE0A9E6A5DA7}"/>
    <pc:docChg chg="undo custSel modSld">
      <pc:chgData name="Luke Wang" userId="69b7a984b809f2c0" providerId="LiveId" clId="{BE67EE2A-856A-4F3C-AE33-AE0A9E6A5DA7}" dt="2024-05-22T10:29:14.934" v="1033" actId="14100"/>
      <pc:docMkLst>
        <pc:docMk/>
      </pc:docMkLst>
      <pc:sldChg chg="modSp mod">
        <pc:chgData name="Luke Wang" userId="69b7a984b809f2c0" providerId="LiveId" clId="{BE67EE2A-856A-4F3C-AE33-AE0A9E6A5DA7}" dt="2024-05-22T09:52:37.988" v="938" actId="20577"/>
        <pc:sldMkLst>
          <pc:docMk/>
          <pc:sldMk cId="762335526" sldId="306"/>
        </pc:sldMkLst>
        <pc:spChg chg="mod">
          <ac:chgData name="Luke Wang" userId="69b7a984b809f2c0" providerId="LiveId" clId="{BE67EE2A-856A-4F3C-AE33-AE0A9E6A5DA7}" dt="2024-05-22T09:52:37.988" v="938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addSp delSp modSp mod modAnim">
        <pc:chgData name="Luke Wang" userId="69b7a984b809f2c0" providerId="LiveId" clId="{BE67EE2A-856A-4F3C-AE33-AE0A9E6A5DA7}" dt="2024-05-22T10:29:14.934" v="1033" actId="14100"/>
        <pc:sldMkLst>
          <pc:docMk/>
          <pc:sldMk cId="2058659876" sldId="464"/>
        </pc:sldMkLst>
        <pc:spChg chg="del">
          <ac:chgData name="Luke Wang" userId="69b7a984b809f2c0" providerId="LiveId" clId="{BE67EE2A-856A-4F3C-AE33-AE0A9E6A5DA7}" dt="2024-05-22T09:22:50.873" v="0" actId="478"/>
          <ac:spMkLst>
            <pc:docMk/>
            <pc:sldMk cId="2058659876" sldId="464"/>
            <ac:spMk id="2" creationId="{D7B970D0-B0D1-2748-49CF-FF2FB50EFA2C}"/>
          </ac:spMkLst>
        </pc:spChg>
        <pc:spChg chg="del">
          <ac:chgData name="Luke Wang" userId="69b7a984b809f2c0" providerId="LiveId" clId="{BE67EE2A-856A-4F3C-AE33-AE0A9E6A5DA7}" dt="2024-05-22T09:26:10.428" v="99" actId="478"/>
          <ac:spMkLst>
            <pc:docMk/>
            <pc:sldMk cId="2058659876" sldId="464"/>
            <ac:spMk id="3" creationId="{8D8FE656-E495-5680-949D-A1D6FBBA426A}"/>
          </ac:spMkLst>
        </pc:spChg>
        <pc:spChg chg="add del mod">
          <ac:chgData name="Luke Wang" userId="69b7a984b809f2c0" providerId="LiveId" clId="{BE67EE2A-856A-4F3C-AE33-AE0A9E6A5DA7}" dt="2024-05-22T09:26:04.223" v="98" actId="478"/>
          <ac:spMkLst>
            <pc:docMk/>
            <pc:sldMk cId="2058659876" sldId="464"/>
            <ac:spMk id="6" creationId="{37EFA986-9477-0CA1-7112-7EF2739ABDAF}"/>
          </ac:spMkLst>
        </pc:spChg>
        <pc:spChg chg="add mod">
          <ac:chgData name="Luke Wang" userId="69b7a984b809f2c0" providerId="LiveId" clId="{BE67EE2A-856A-4F3C-AE33-AE0A9E6A5DA7}" dt="2024-05-22T09:55:41.282" v="979" actId="207"/>
          <ac:spMkLst>
            <pc:docMk/>
            <pc:sldMk cId="2058659876" sldId="464"/>
            <ac:spMk id="7" creationId="{4E37CB42-6AAD-93D6-EA96-C766F0496967}"/>
          </ac:spMkLst>
        </pc:spChg>
        <pc:spChg chg="add mod">
          <ac:chgData name="Luke Wang" userId="69b7a984b809f2c0" providerId="LiveId" clId="{BE67EE2A-856A-4F3C-AE33-AE0A9E6A5DA7}" dt="2024-05-22T09:25:13.543" v="86" actId="11529"/>
          <ac:spMkLst>
            <pc:docMk/>
            <pc:sldMk cId="2058659876" sldId="464"/>
            <ac:spMk id="8" creationId="{A4A9BFAC-AA44-9CB0-37D7-5C8823EB7CFB}"/>
          </ac:spMkLst>
        </pc:spChg>
        <pc:spChg chg="add mod ord">
          <ac:chgData name="Luke Wang" userId="69b7a984b809f2c0" providerId="LiveId" clId="{BE67EE2A-856A-4F3C-AE33-AE0A9E6A5DA7}" dt="2024-05-22T09:25:25.134" v="90" actId="167"/>
          <ac:spMkLst>
            <pc:docMk/>
            <pc:sldMk cId="2058659876" sldId="464"/>
            <ac:spMk id="9" creationId="{93A373AC-29C2-D115-470C-C047176BA919}"/>
          </ac:spMkLst>
        </pc:spChg>
        <pc:spChg chg="add mod">
          <ac:chgData name="Luke Wang" userId="69b7a984b809f2c0" providerId="LiveId" clId="{BE67EE2A-856A-4F3C-AE33-AE0A9E6A5DA7}" dt="2024-05-22T10:29:14.934" v="1033" actId="14100"/>
          <ac:spMkLst>
            <pc:docMk/>
            <pc:sldMk cId="2058659876" sldId="464"/>
            <ac:spMk id="10" creationId="{816765DE-C2BB-123E-35C4-47B4233FF206}"/>
          </ac:spMkLst>
        </pc:spChg>
        <pc:spChg chg="add mod">
          <ac:chgData name="Luke Wang" userId="69b7a984b809f2c0" providerId="LiveId" clId="{BE67EE2A-856A-4F3C-AE33-AE0A9E6A5DA7}" dt="2024-05-22T09:52:18.945" v="927" actId="113"/>
          <ac:spMkLst>
            <pc:docMk/>
            <pc:sldMk cId="2058659876" sldId="464"/>
            <ac:spMk id="11" creationId="{82903DFE-B22C-FF33-1F7D-79120022DE7F}"/>
          </ac:spMkLst>
        </pc:spChg>
        <pc:picChg chg="add mod">
          <ac:chgData name="Luke Wang" userId="69b7a984b809f2c0" providerId="LiveId" clId="{BE67EE2A-856A-4F3C-AE33-AE0A9E6A5DA7}" dt="2024-05-22T09:42:46.194" v="604" actId="732"/>
          <ac:picMkLst>
            <pc:docMk/>
            <pc:sldMk cId="2058659876" sldId="464"/>
            <ac:picMk id="1026" creationId="{6E1477EA-2369-BBE8-5C03-95F20DA124E2}"/>
          </ac:picMkLst>
        </pc:picChg>
        <pc:picChg chg="add del mod">
          <ac:chgData name="Luke Wang" userId="69b7a984b809f2c0" providerId="LiveId" clId="{BE67EE2A-856A-4F3C-AE33-AE0A9E6A5DA7}" dt="2024-05-22T09:25:01.956" v="82" actId="478"/>
          <ac:picMkLst>
            <pc:docMk/>
            <pc:sldMk cId="2058659876" sldId="464"/>
            <ac:picMk id="1028" creationId="{DC008FBC-E68C-6817-75E1-49E922BA3C54}"/>
          </ac:picMkLst>
        </pc:picChg>
        <pc:picChg chg="add del mod">
          <ac:chgData name="Luke Wang" userId="69b7a984b809f2c0" providerId="LiveId" clId="{BE67EE2A-856A-4F3C-AE33-AE0A9E6A5DA7}" dt="2024-05-22T09:26:02.104" v="97" actId="478"/>
          <ac:picMkLst>
            <pc:docMk/>
            <pc:sldMk cId="2058659876" sldId="464"/>
            <ac:picMk id="1030" creationId="{04A2A330-8B6E-57E8-8F24-FE2661C60F4C}"/>
          </ac:picMkLst>
        </pc:picChg>
      </pc:sldChg>
      <pc:sldChg chg="addSp delSp modSp mod modAnim">
        <pc:chgData name="Luke Wang" userId="69b7a984b809f2c0" providerId="LiveId" clId="{BE67EE2A-856A-4F3C-AE33-AE0A9E6A5DA7}" dt="2024-05-22T09:55:32.675" v="976" actId="207"/>
        <pc:sldMkLst>
          <pc:docMk/>
          <pc:sldMk cId="4212232421" sldId="465"/>
        </pc:sldMkLst>
        <pc:spChg chg="del">
          <ac:chgData name="Luke Wang" userId="69b7a984b809f2c0" providerId="LiveId" clId="{BE67EE2A-856A-4F3C-AE33-AE0A9E6A5DA7}" dt="2024-05-22T09:36:42.475" v="515" actId="478"/>
          <ac:spMkLst>
            <pc:docMk/>
            <pc:sldMk cId="4212232421" sldId="465"/>
            <ac:spMk id="2" creationId="{458DACFE-D42B-C346-C353-54BD73592E6F}"/>
          </ac:spMkLst>
        </pc:spChg>
        <pc:spChg chg="add mod">
          <ac:chgData name="Luke Wang" userId="69b7a984b809f2c0" providerId="LiveId" clId="{BE67EE2A-856A-4F3C-AE33-AE0A9E6A5DA7}" dt="2024-05-22T09:36:42.475" v="515" actId="478"/>
          <ac:spMkLst>
            <pc:docMk/>
            <pc:sldMk cId="4212232421" sldId="465"/>
            <ac:spMk id="6" creationId="{63962E5D-B5FC-688E-3551-E266799D4224}"/>
          </ac:spMkLst>
        </pc:spChg>
        <pc:spChg chg="add mod">
          <ac:chgData name="Luke Wang" userId="69b7a984b809f2c0" providerId="LiveId" clId="{BE67EE2A-856A-4F3C-AE33-AE0A9E6A5DA7}" dt="2024-05-22T09:55:25.092" v="972" actId="207"/>
          <ac:spMkLst>
            <pc:docMk/>
            <pc:sldMk cId="4212232421" sldId="465"/>
            <ac:spMk id="8" creationId="{06E644DF-6E44-6BC0-CB43-12A94F314D18}"/>
          </ac:spMkLst>
        </pc:spChg>
        <pc:spChg chg="add mod ord">
          <ac:chgData name="Luke Wang" userId="69b7a984b809f2c0" providerId="LiveId" clId="{BE67EE2A-856A-4F3C-AE33-AE0A9E6A5DA7}" dt="2024-05-22T09:42:38.085" v="602" actId="167"/>
          <ac:spMkLst>
            <pc:docMk/>
            <pc:sldMk cId="4212232421" sldId="465"/>
            <ac:spMk id="10" creationId="{700B6907-FF6C-EA2B-0090-713AFACBD430}"/>
          </ac:spMkLst>
        </pc:spChg>
        <pc:spChg chg="add mod">
          <ac:chgData name="Luke Wang" userId="69b7a984b809f2c0" providerId="LiveId" clId="{BE67EE2A-856A-4F3C-AE33-AE0A9E6A5DA7}" dt="2024-05-22T09:55:32.675" v="976" actId="207"/>
          <ac:spMkLst>
            <pc:docMk/>
            <pc:sldMk cId="4212232421" sldId="465"/>
            <ac:spMk id="11" creationId="{ECBFAD82-AB86-BCCA-740F-4550C7314AD3}"/>
          </ac:spMkLst>
        </pc:spChg>
        <pc:picChg chg="add mod">
          <ac:chgData name="Luke Wang" userId="69b7a984b809f2c0" providerId="LiveId" clId="{BE67EE2A-856A-4F3C-AE33-AE0A9E6A5DA7}" dt="2024-05-22T09:38:51.837" v="519"/>
          <ac:picMkLst>
            <pc:docMk/>
            <pc:sldMk cId="4212232421" sldId="465"/>
            <ac:picMk id="7" creationId="{6396B0B7-EF5A-C207-13EB-6594441495CC}"/>
          </ac:picMkLst>
        </pc:picChg>
        <pc:picChg chg="add mod modCrop">
          <ac:chgData name="Luke Wang" userId="69b7a984b809f2c0" providerId="LiveId" clId="{BE67EE2A-856A-4F3C-AE33-AE0A9E6A5DA7}" dt="2024-05-22T09:44:24.540" v="720" actId="1076"/>
          <ac:picMkLst>
            <pc:docMk/>
            <pc:sldMk cId="4212232421" sldId="465"/>
            <ac:picMk id="9" creationId="{1BE228C4-CC8E-4EEB-CAA6-7EE96E65E213}"/>
          </ac:picMkLst>
        </pc:picChg>
        <pc:picChg chg="add mod">
          <ac:chgData name="Luke Wang" userId="69b7a984b809f2c0" providerId="LiveId" clId="{BE67EE2A-856A-4F3C-AE33-AE0A9E6A5DA7}" dt="2024-05-22T09:39:48.157" v="594" actId="18131"/>
          <ac:picMkLst>
            <pc:docMk/>
            <pc:sldMk cId="4212232421" sldId="465"/>
            <ac:picMk id="2050" creationId="{881E6F77-A219-2FB7-7FEF-DDF0D907E968}"/>
          </ac:picMkLst>
        </pc:picChg>
      </pc:sldChg>
      <pc:sldChg chg="addSp delSp modSp mod modAnim">
        <pc:chgData name="Luke Wang" userId="69b7a984b809f2c0" providerId="LiveId" clId="{BE67EE2A-856A-4F3C-AE33-AE0A9E6A5DA7}" dt="2024-05-22T10:29:02.878" v="1032" actId="1037"/>
        <pc:sldMkLst>
          <pc:docMk/>
          <pc:sldMk cId="849655652" sldId="466"/>
        </pc:sldMkLst>
        <pc:spChg chg="del">
          <ac:chgData name="Luke Wang" userId="69b7a984b809f2c0" providerId="LiveId" clId="{BE67EE2A-856A-4F3C-AE33-AE0A9E6A5DA7}" dt="2024-05-22T09:45:38.939" v="728" actId="478"/>
          <ac:spMkLst>
            <pc:docMk/>
            <pc:sldMk cId="849655652" sldId="466"/>
            <ac:spMk id="2" creationId="{44C6DDF7-A3A0-05D7-3266-33CA25B55E63}"/>
          </ac:spMkLst>
        </pc:spChg>
        <pc:spChg chg="add mod">
          <ac:chgData name="Luke Wang" userId="69b7a984b809f2c0" providerId="LiveId" clId="{BE67EE2A-856A-4F3C-AE33-AE0A9E6A5DA7}" dt="2024-05-22T09:55:59.031" v="980" actId="1076"/>
          <ac:spMkLst>
            <pc:docMk/>
            <pc:sldMk cId="849655652" sldId="466"/>
            <ac:spMk id="2" creationId="{D62E7B49-A784-6490-4DA7-AD70CA510AB7}"/>
          </ac:spMkLst>
        </pc:spChg>
        <pc:spChg chg="del">
          <ac:chgData name="Luke Wang" userId="69b7a984b809f2c0" providerId="LiveId" clId="{BE67EE2A-856A-4F3C-AE33-AE0A9E6A5DA7}" dt="2024-05-22T09:54:10.658" v="947" actId="478"/>
          <ac:spMkLst>
            <pc:docMk/>
            <pc:sldMk cId="849655652" sldId="466"/>
            <ac:spMk id="3" creationId="{C2B82EC2-39DC-B1A1-824D-4E70C26B8DCA}"/>
          </ac:spMkLst>
        </pc:spChg>
        <pc:spChg chg="add mod">
          <ac:chgData name="Luke Wang" userId="69b7a984b809f2c0" providerId="LiveId" clId="{BE67EE2A-856A-4F3C-AE33-AE0A9E6A5DA7}" dt="2024-05-22T09:57:30.104" v="996" actId="20577"/>
          <ac:spMkLst>
            <pc:docMk/>
            <pc:sldMk cId="849655652" sldId="466"/>
            <ac:spMk id="5" creationId="{2EBDD3D7-BE1F-A808-71DF-2E3463AE4C6A}"/>
          </ac:spMkLst>
        </pc:spChg>
        <pc:spChg chg="add del mod">
          <ac:chgData name="Luke Wang" userId="69b7a984b809f2c0" providerId="LiveId" clId="{BE67EE2A-856A-4F3C-AE33-AE0A9E6A5DA7}" dt="2024-05-22T09:54:08.135" v="946" actId="478"/>
          <ac:spMkLst>
            <pc:docMk/>
            <pc:sldMk cId="849655652" sldId="466"/>
            <ac:spMk id="6" creationId="{3B5421DB-A09C-14C1-3B75-F7BD382B76B5}"/>
          </ac:spMkLst>
        </pc:spChg>
        <pc:spChg chg="add mod">
          <ac:chgData name="Luke Wang" userId="69b7a984b809f2c0" providerId="LiveId" clId="{BE67EE2A-856A-4F3C-AE33-AE0A9E6A5DA7}" dt="2024-05-22T10:29:02.878" v="1032" actId="1037"/>
          <ac:spMkLst>
            <pc:docMk/>
            <pc:sldMk cId="849655652" sldId="466"/>
            <ac:spMk id="11" creationId="{F40BF120-1C2C-096F-EC9A-6047ECC61CB1}"/>
          </ac:spMkLst>
        </pc:spChg>
        <pc:picChg chg="add del mod modCrop">
          <ac:chgData name="Luke Wang" userId="69b7a984b809f2c0" providerId="LiveId" clId="{BE67EE2A-856A-4F3C-AE33-AE0A9E6A5DA7}" dt="2024-05-22T09:52:59.997" v="940" actId="478"/>
          <ac:picMkLst>
            <pc:docMk/>
            <pc:sldMk cId="849655652" sldId="466"/>
            <ac:picMk id="7" creationId="{321F4EE5-B5FC-DD72-1866-F82D16D3A3EE}"/>
          </ac:picMkLst>
        </pc:picChg>
        <pc:picChg chg="add del mod modCrop">
          <ac:chgData name="Luke Wang" userId="69b7a984b809f2c0" providerId="LiveId" clId="{BE67EE2A-856A-4F3C-AE33-AE0A9E6A5DA7}" dt="2024-05-22T09:52:58.936" v="939" actId="478"/>
          <ac:picMkLst>
            <pc:docMk/>
            <pc:sldMk cId="849655652" sldId="466"/>
            <ac:picMk id="8" creationId="{72EB1149-1F52-AE79-342A-6016265116F2}"/>
          </ac:picMkLst>
        </pc:picChg>
        <pc:picChg chg="add mod">
          <ac:chgData name="Luke Wang" userId="69b7a984b809f2c0" providerId="LiveId" clId="{BE67EE2A-856A-4F3C-AE33-AE0A9E6A5DA7}" dt="2024-05-22T09:47:16.962" v="738"/>
          <ac:picMkLst>
            <pc:docMk/>
            <pc:sldMk cId="849655652" sldId="466"/>
            <ac:picMk id="9" creationId="{C57A066B-41A0-5311-08B7-A313B95E9768}"/>
          </ac:picMkLst>
        </pc:picChg>
        <pc:picChg chg="add mod">
          <ac:chgData name="Luke Wang" userId="69b7a984b809f2c0" providerId="LiveId" clId="{BE67EE2A-856A-4F3C-AE33-AE0A9E6A5DA7}" dt="2024-05-22T09:47:16.962" v="738"/>
          <ac:picMkLst>
            <pc:docMk/>
            <pc:sldMk cId="849655652" sldId="466"/>
            <ac:picMk id="10" creationId="{56A05E5A-3210-3975-079D-E5012C7E3E6E}"/>
          </ac:picMkLst>
        </pc:picChg>
        <pc:picChg chg="add mod">
          <ac:chgData name="Luke Wang" userId="69b7a984b809f2c0" providerId="LiveId" clId="{BE67EE2A-856A-4F3C-AE33-AE0A9E6A5DA7}" dt="2024-05-22T09:54:52.233" v="964" actId="18131"/>
          <ac:picMkLst>
            <pc:docMk/>
            <pc:sldMk cId="849655652" sldId="466"/>
            <ac:picMk id="1026" creationId="{7BEFC2B5-5901-3B85-C3E2-A94F7A2C0655}"/>
          </ac:picMkLst>
        </pc:picChg>
      </pc:sldChg>
    </pc:docChg>
  </pc:docChgLst>
  <pc:docChgLst>
    <pc:chgData name="Luke Wang" userId="69b7a984b809f2c0" providerId="LiveId" clId="{BE3E37C6-D192-4D4F-B803-4CDDF73ABF5F}"/>
    <pc:docChg chg="undo custSel addSld delSld modSld">
      <pc:chgData name="Luke Wang" userId="69b7a984b809f2c0" providerId="LiveId" clId="{BE3E37C6-D192-4D4F-B803-4CDDF73ABF5F}" dt="2024-05-10T06:53:02.853" v="1349" actId="5793"/>
      <pc:docMkLst>
        <pc:docMk/>
      </pc:docMkLst>
      <pc:sldChg chg="modSp mod">
        <pc:chgData name="Luke Wang" userId="69b7a984b809f2c0" providerId="LiveId" clId="{BE3E37C6-D192-4D4F-B803-4CDDF73ABF5F}" dt="2024-05-10T06:03:27.626" v="21" actId="20577"/>
        <pc:sldMkLst>
          <pc:docMk/>
          <pc:sldMk cId="0" sldId="256"/>
        </pc:sldMkLst>
        <pc:spChg chg="mod">
          <ac:chgData name="Luke Wang" userId="69b7a984b809f2c0" providerId="LiveId" clId="{BE3E37C6-D192-4D4F-B803-4CDDF73ABF5F}" dt="2024-05-10T06:03:27.626" v="21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Luke Wang" userId="69b7a984b809f2c0" providerId="LiveId" clId="{BE3E37C6-D192-4D4F-B803-4CDDF73ABF5F}" dt="2024-05-10T06:46:23.444" v="1159" actId="20577"/>
        <pc:sldMkLst>
          <pc:docMk/>
          <pc:sldMk cId="762335526" sldId="306"/>
        </pc:sldMkLst>
        <pc:spChg chg="mod">
          <ac:chgData name="Luke Wang" userId="69b7a984b809f2c0" providerId="LiveId" clId="{BE3E37C6-D192-4D4F-B803-4CDDF73ABF5F}" dt="2024-05-10T06:46:23.444" v="1159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del">
        <pc:chgData name="Luke Wang" userId="69b7a984b809f2c0" providerId="LiveId" clId="{BE3E37C6-D192-4D4F-B803-4CDDF73ABF5F}" dt="2024-05-10T06:01:23.635" v="0" actId="47"/>
        <pc:sldMkLst>
          <pc:docMk/>
          <pc:sldMk cId="338956380" sldId="307"/>
        </pc:sldMkLst>
      </pc:sldChg>
      <pc:sldChg chg="modSp add mod">
        <pc:chgData name="Luke Wang" userId="69b7a984b809f2c0" providerId="LiveId" clId="{BE3E37C6-D192-4D4F-B803-4CDDF73ABF5F}" dt="2024-05-10T06:50:41.337" v="1194" actId="20577"/>
        <pc:sldMkLst>
          <pc:docMk/>
          <pc:sldMk cId="1188907542" sldId="307"/>
        </pc:sldMkLst>
        <pc:spChg chg="mod">
          <ac:chgData name="Luke Wang" userId="69b7a984b809f2c0" providerId="LiveId" clId="{BE3E37C6-D192-4D4F-B803-4CDDF73ABF5F}" dt="2024-05-10T06:50:41.337" v="1194" actId="20577"/>
          <ac:spMkLst>
            <pc:docMk/>
            <pc:sldMk cId="1188907542" sldId="307"/>
            <ac:spMk id="3" creationId="{EE238EE8-089C-80A1-BA20-33458BAECF5F}"/>
          </ac:spMkLst>
        </pc:spChg>
      </pc:sldChg>
      <pc:sldChg chg="add del">
        <pc:chgData name="Luke Wang" userId="69b7a984b809f2c0" providerId="LiveId" clId="{BE3E37C6-D192-4D4F-B803-4CDDF73ABF5F}" dt="2024-05-10T06:06:47.172" v="139" actId="47"/>
        <pc:sldMkLst>
          <pc:docMk/>
          <pc:sldMk cId="1222779483" sldId="308"/>
        </pc:sldMkLst>
      </pc:sldChg>
      <pc:sldChg chg="del">
        <pc:chgData name="Luke Wang" userId="69b7a984b809f2c0" providerId="LiveId" clId="{BE3E37C6-D192-4D4F-B803-4CDDF73ABF5F}" dt="2024-05-10T06:01:23.635" v="0" actId="47"/>
        <pc:sldMkLst>
          <pc:docMk/>
          <pc:sldMk cId="1913396752" sldId="308"/>
        </pc:sldMkLst>
      </pc:sldChg>
      <pc:sldChg chg="modSp add mod">
        <pc:chgData name="Luke Wang" userId="69b7a984b809f2c0" providerId="LiveId" clId="{BE3E37C6-D192-4D4F-B803-4CDDF73ABF5F}" dt="2024-05-10T06:50:57.993" v="1212" actId="20577"/>
        <pc:sldMkLst>
          <pc:docMk/>
          <pc:sldMk cId="1981094998" sldId="308"/>
        </pc:sldMkLst>
        <pc:spChg chg="mod">
          <ac:chgData name="Luke Wang" userId="69b7a984b809f2c0" providerId="LiveId" clId="{BE3E37C6-D192-4D4F-B803-4CDDF73ABF5F}" dt="2024-05-10T06:50:57.993" v="1212" actId="20577"/>
          <ac:spMkLst>
            <pc:docMk/>
            <pc:sldMk cId="1981094998" sldId="308"/>
            <ac:spMk id="3" creationId="{EE238EE8-089C-80A1-BA20-33458BAECF5F}"/>
          </ac:spMkLst>
        </pc:spChg>
      </pc:sldChg>
      <pc:sldChg chg="modSp new mod">
        <pc:chgData name="Luke Wang" userId="69b7a984b809f2c0" providerId="LiveId" clId="{BE3E37C6-D192-4D4F-B803-4CDDF73ABF5F}" dt="2024-05-10T06:14:52.935" v="566" actId="20577"/>
        <pc:sldMkLst>
          <pc:docMk/>
          <pc:sldMk cId="18824158" sldId="309"/>
        </pc:sldMkLst>
        <pc:spChg chg="mod">
          <ac:chgData name="Luke Wang" userId="69b7a984b809f2c0" providerId="LiveId" clId="{BE3E37C6-D192-4D4F-B803-4CDDF73ABF5F}" dt="2024-05-10T06:07:05.647" v="145" actId="20577"/>
          <ac:spMkLst>
            <pc:docMk/>
            <pc:sldMk cId="18824158" sldId="309"/>
            <ac:spMk id="2" creationId="{5D212117-1939-B3AF-2391-E6F491F070CB}"/>
          </ac:spMkLst>
        </pc:spChg>
        <pc:spChg chg="mod">
          <ac:chgData name="Luke Wang" userId="69b7a984b809f2c0" providerId="LiveId" clId="{BE3E37C6-D192-4D4F-B803-4CDDF73ABF5F}" dt="2024-05-10T06:14:52.935" v="566" actId="20577"/>
          <ac:spMkLst>
            <pc:docMk/>
            <pc:sldMk cId="18824158" sldId="309"/>
            <ac:spMk id="3" creationId="{F69A4945-D36E-751B-986A-C46B8D58E041}"/>
          </ac:spMkLst>
        </pc:spChg>
      </pc:sldChg>
      <pc:sldChg chg="del">
        <pc:chgData name="Luke Wang" userId="69b7a984b809f2c0" providerId="LiveId" clId="{BE3E37C6-D192-4D4F-B803-4CDDF73ABF5F}" dt="2024-05-10T06:01:23.635" v="0" actId="47"/>
        <pc:sldMkLst>
          <pc:docMk/>
          <pc:sldMk cId="2051595506" sldId="309"/>
        </pc:sldMkLst>
      </pc:sldChg>
      <pc:sldChg chg="addSp modSp new mod">
        <pc:chgData name="Luke Wang" userId="69b7a984b809f2c0" providerId="LiveId" clId="{BE3E37C6-D192-4D4F-B803-4CDDF73ABF5F}" dt="2024-05-10T06:51:34.477" v="1262" actId="20577"/>
        <pc:sldMkLst>
          <pc:docMk/>
          <pc:sldMk cId="755184545" sldId="310"/>
        </pc:sldMkLst>
        <pc:spChg chg="mod">
          <ac:chgData name="Luke Wang" userId="69b7a984b809f2c0" providerId="LiveId" clId="{BE3E37C6-D192-4D4F-B803-4CDDF73ABF5F}" dt="2024-05-10T06:15:06.958" v="576" actId="20577"/>
          <ac:spMkLst>
            <pc:docMk/>
            <pc:sldMk cId="755184545" sldId="310"/>
            <ac:spMk id="2" creationId="{D597501D-7A8D-22F7-7F20-5C27A7F74C11}"/>
          </ac:spMkLst>
        </pc:spChg>
        <pc:spChg chg="mod">
          <ac:chgData name="Luke Wang" userId="69b7a984b809f2c0" providerId="LiveId" clId="{BE3E37C6-D192-4D4F-B803-4CDDF73ABF5F}" dt="2024-05-10T06:51:34.477" v="1262" actId="20577"/>
          <ac:spMkLst>
            <pc:docMk/>
            <pc:sldMk cId="755184545" sldId="310"/>
            <ac:spMk id="3" creationId="{B030C0C2-3B99-A999-4F3D-8263870A9F97}"/>
          </ac:spMkLst>
        </pc:spChg>
        <pc:picChg chg="add mod">
          <ac:chgData name="Luke Wang" userId="69b7a984b809f2c0" providerId="LiveId" clId="{BE3E37C6-D192-4D4F-B803-4CDDF73ABF5F}" dt="2024-05-10T06:18:11.628" v="716" actId="1076"/>
          <ac:picMkLst>
            <pc:docMk/>
            <pc:sldMk cId="755184545" sldId="310"/>
            <ac:picMk id="6" creationId="{6DD820F7-D17B-5262-AF5F-9523FB3267E4}"/>
          </ac:picMkLst>
        </pc:picChg>
      </pc:sldChg>
      <pc:sldChg chg="del">
        <pc:chgData name="Luke Wang" userId="69b7a984b809f2c0" providerId="LiveId" clId="{BE3E37C6-D192-4D4F-B803-4CDDF73ABF5F}" dt="2024-05-10T06:01:23.635" v="0" actId="47"/>
        <pc:sldMkLst>
          <pc:docMk/>
          <pc:sldMk cId="2512654444" sldId="310"/>
        </pc:sldMkLst>
      </pc:sldChg>
      <pc:sldChg chg="modSp new mod">
        <pc:chgData name="Luke Wang" userId="69b7a984b809f2c0" providerId="LiveId" clId="{BE3E37C6-D192-4D4F-B803-4CDDF73ABF5F}" dt="2024-05-10T06:09:10.447" v="367" actId="20577"/>
        <pc:sldMkLst>
          <pc:docMk/>
          <pc:sldMk cId="494030378" sldId="311"/>
        </pc:sldMkLst>
        <pc:spChg chg="mod">
          <ac:chgData name="Luke Wang" userId="69b7a984b809f2c0" providerId="LiveId" clId="{BE3E37C6-D192-4D4F-B803-4CDDF73ABF5F}" dt="2024-05-10T06:08:35.022" v="288" actId="20577"/>
          <ac:spMkLst>
            <pc:docMk/>
            <pc:sldMk cId="494030378" sldId="311"/>
            <ac:spMk id="2" creationId="{A482E1AD-04FD-3509-81D1-4E64C2218535}"/>
          </ac:spMkLst>
        </pc:spChg>
        <pc:spChg chg="mod">
          <ac:chgData name="Luke Wang" userId="69b7a984b809f2c0" providerId="LiveId" clId="{BE3E37C6-D192-4D4F-B803-4CDDF73ABF5F}" dt="2024-05-10T06:09:10.447" v="367" actId="20577"/>
          <ac:spMkLst>
            <pc:docMk/>
            <pc:sldMk cId="494030378" sldId="311"/>
            <ac:spMk id="3" creationId="{3FEFEF68-A5AF-C4E2-5FC7-07C03F65A201}"/>
          </ac:spMkLst>
        </pc:spChg>
      </pc:sldChg>
      <pc:sldChg chg="del">
        <pc:chgData name="Luke Wang" userId="69b7a984b809f2c0" providerId="LiveId" clId="{BE3E37C6-D192-4D4F-B803-4CDDF73ABF5F}" dt="2024-05-10T06:01:23.635" v="0" actId="47"/>
        <pc:sldMkLst>
          <pc:docMk/>
          <pc:sldMk cId="2335783128" sldId="311"/>
        </pc:sldMkLst>
      </pc:sldChg>
      <pc:sldChg chg="addSp delSp modSp new mod">
        <pc:chgData name="Luke Wang" userId="69b7a984b809f2c0" providerId="LiveId" clId="{BE3E37C6-D192-4D4F-B803-4CDDF73ABF5F}" dt="2024-05-10T06:11:37.352" v="433" actId="20577"/>
        <pc:sldMkLst>
          <pc:docMk/>
          <pc:sldMk cId="1649679159" sldId="312"/>
        </pc:sldMkLst>
        <pc:spChg chg="mod">
          <ac:chgData name="Luke Wang" userId="69b7a984b809f2c0" providerId="LiveId" clId="{BE3E37C6-D192-4D4F-B803-4CDDF73ABF5F}" dt="2024-05-10T06:11:37.352" v="433" actId="20577"/>
          <ac:spMkLst>
            <pc:docMk/>
            <pc:sldMk cId="1649679159" sldId="312"/>
            <ac:spMk id="2" creationId="{8BAECD61-0C35-841D-C7BC-E046259D1AB8}"/>
          </ac:spMkLst>
        </pc:spChg>
        <pc:spChg chg="add del">
          <ac:chgData name="Luke Wang" userId="69b7a984b809f2c0" providerId="LiveId" clId="{BE3E37C6-D192-4D4F-B803-4CDDF73ABF5F}" dt="2024-05-10T06:09:49.534" v="422" actId="22"/>
          <ac:spMkLst>
            <pc:docMk/>
            <pc:sldMk cId="1649679159" sldId="312"/>
            <ac:spMk id="6" creationId="{60F0596A-0AEA-0948-17B8-9CA0A15DB3FE}"/>
          </ac:spMkLst>
        </pc:spChg>
      </pc:sldChg>
      <pc:sldChg chg="modSp new mod">
        <pc:chgData name="Luke Wang" userId="69b7a984b809f2c0" providerId="LiveId" clId="{BE3E37C6-D192-4D4F-B803-4CDDF73ABF5F}" dt="2024-05-10T06:09:16.890" v="383" actId="20577"/>
        <pc:sldMkLst>
          <pc:docMk/>
          <pc:sldMk cId="3112183795" sldId="313"/>
        </pc:sldMkLst>
        <pc:spChg chg="mod">
          <ac:chgData name="Luke Wang" userId="69b7a984b809f2c0" providerId="LiveId" clId="{BE3E37C6-D192-4D4F-B803-4CDDF73ABF5F}" dt="2024-05-10T06:09:16.890" v="383" actId="20577"/>
          <ac:spMkLst>
            <pc:docMk/>
            <pc:sldMk cId="3112183795" sldId="313"/>
            <ac:spMk id="2" creationId="{50732503-6A7A-C440-49D3-C3A1C0800AF0}"/>
          </ac:spMkLst>
        </pc:spChg>
      </pc:sldChg>
      <pc:sldChg chg="modSp add mod">
        <pc:chgData name="Luke Wang" userId="69b7a984b809f2c0" providerId="LiveId" clId="{BE3E37C6-D192-4D4F-B803-4CDDF73ABF5F}" dt="2024-05-10T06:11:45.294" v="447" actId="20577"/>
        <pc:sldMkLst>
          <pc:docMk/>
          <pc:sldMk cId="404285289" sldId="314"/>
        </pc:sldMkLst>
        <pc:spChg chg="mod">
          <ac:chgData name="Luke Wang" userId="69b7a984b809f2c0" providerId="LiveId" clId="{BE3E37C6-D192-4D4F-B803-4CDDF73ABF5F}" dt="2024-05-10T06:11:45.294" v="447" actId="20577"/>
          <ac:spMkLst>
            <pc:docMk/>
            <pc:sldMk cId="404285289" sldId="314"/>
            <ac:spMk id="2" creationId="{8BAECD61-0C35-841D-C7BC-E046259D1AB8}"/>
          </ac:spMkLst>
        </pc:spChg>
      </pc:sldChg>
      <pc:sldChg chg="modSp add mod">
        <pc:chgData name="Luke Wang" userId="69b7a984b809f2c0" providerId="LiveId" clId="{BE3E37C6-D192-4D4F-B803-4CDDF73ABF5F}" dt="2024-05-10T06:11:49.190" v="448" actId="20577"/>
        <pc:sldMkLst>
          <pc:docMk/>
          <pc:sldMk cId="2855875976" sldId="315"/>
        </pc:sldMkLst>
        <pc:spChg chg="mod">
          <ac:chgData name="Luke Wang" userId="69b7a984b809f2c0" providerId="LiveId" clId="{BE3E37C6-D192-4D4F-B803-4CDDF73ABF5F}" dt="2024-05-10T06:11:49.190" v="448" actId="20577"/>
          <ac:spMkLst>
            <pc:docMk/>
            <pc:sldMk cId="2855875976" sldId="315"/>
            <ac:spMk id="2" creationId="{8BAECD61-0C35-841D-C7BC-E046259D1AB8}"/>
          </ac:spMkLst>
        </pc:spChg>
      </pc:sldChg>
      <pc:sldChg chg="addSp delSp modSp new mod">
        <pc:chgData name="Luke Wang" userId="69b7a984b809f2c0" providerId="LiveId" clId="{BE3E37C6-D192-4D4F-B803-4CDDF73ABF5F}" dt="2024-05-10T06:14:42.565" v="548" actId="21"/>
        <pc:sldMkLst>
          <pc:docMk/>
          <pc:sldMk cId="1919922761" sldId="316"/>
        </pc:sldMkLst>
        <pc:spChg chg="mod">
          <ac:chgData name="Luke Wang" userId="69b7a984b809f2c0" providerId="LiveId" clId="{BE3E37C6-D192-4D4F-B803-4CDDF73ABF5F}" dt="2024-05-10T06:13:34.855" v="544" actId="20577"/>
          <ac:spMkLst>
            <pc:docMk/>
            <pc:sldMk cId="1919922761" sldId="316"/>
            <ac:spMk id="2" creationId="{7D318D4F-CC3E-9BDF-557D-F1576A50CFE5}"/>
          </ac:spMkLst>
        </pc:spChg>
        <pc:picChg chg="add del mod">
          <ac:chgData name="Luke Wang" userId="69b7a984b809f2c0" providerId="LiveId" clId="{BE3E37C6-D192-4D4F-B803-4CDDF73ABF5F}" dt="2024-05-10T06:14:42.565" v="548" actId="21"/>
          <ac:picMkLst>
            <pc:docMk/>
            <pc:sldMk cId="1919922761" sldId="316"/>
            <ac:picMk id="6" creationId="{6DD820F7-D17B-5262-AF5F-9523FB3267E4}"/>
          </ac:picMkLst>
        </pc:picChg>
      </pc:sldChg>
      <pc:sldChg chg="modSp new mod">
        <pc:chgData name="Luke Wang" userId="69b7a984b809f2c0" providerId="LiveId" clId="{BE3E37C6-D192-4D4F-B803-4CDDF73ABF5F}" dt="2024-05-10T06:18:22.833" v="750" actId="20577"/>
        <pc:sldMkLst>
          <pc:docMk/>
          <pc:sldMk cId="2425063826" sldId="317"/>
        </pc:sldMkLst>
        <pc:spChg chg="mod">
          <ac:chgData name="Luke Wang" userId="69b7a984b809f2c0" providerId="LiveId" clId="{BE3E37C6-D192-4D4F-B803-4CDDF73ABF5F}" dt="2024-05-10T06:18:22.833" v="750" actId="20577"/>
          <ac:spMkLst>
            <pc:docMk/>
            <pc:sldMk cId="2425063826" sldId="317"/>
            <ac:spMk id="2" creationId="{707CA1EA-3A57-7CEF-D6E4-8C60A8E07087}"/>
          </ac:spMkLst>
        </pc:spChg>
      </pc:sldChg>
      <pc:sldChg chg="addSp modSp new mod">
        <pc:chgData name="Luke Wang" userId="69b7a984b809f2c0" providerId="LiveId" clId="{BE3E37C6-D192-4D4F-B803-4CDDF73ABF5F}" dt="2024-05-10T06:21:07.180" v="763" actId="1076"/>
        <pc:sldMkLst>
          <pc:docMk/>
          <pc:sldMk cId="2800341760" sldId="318"/>
        </pc:sldMkLst>
        <pc:spChg chg="mod">
          <ac:chgData name="Luke Wang" userId="69b7a984b809f2c0" providerId="LiveId" clId="{BE3E37C6-D192-4D4F-B803-4CDDF73ABF5F}" dt="2024-05-10T06:19:18.159" v="760" actId="20577"/>
          <ac:spMkLst>
            <pc:docMk/>
            <pc:sldMk cId="2800341760" sldId="318"/>
            <ac:spMk id="2" creationId="{55F57194-A1D1-8A73-3CE9-E2DE6196DFB3}"/>
          </ac:spMkLst>
        </pc:spChg>
        <pc:picChg chg="add mod">
          <ac:chgData name="Luke Wang" userId="69b7a984b809f2c0" providerId="LiveId" clId="{BE3E37C6-D192-4D4F-B803-4CDDF73ABF5F}" dt="2024-05-10T06:21:07.180" v="763" actId="1076"/>
          <ac:picMkLst>
            <pc:docMk/>
            <pc:sldMk cId="2800341760" sldId="318"/>
            <ac:picMk id="6" creationId="{3C8A6DBA-8380-C05F-F0C6-21CECC580B71}"/>
          </ac:picMkLst>
        </pc:picChg>
      </pc:sldChg>
      <pc:sldChg chg="modSp new mod">
        <pc:chgData name="Luke Wang" userId="69b7a984b809f2c0" providerId="LiveId" clId="{BE3E37C6-D192-4D4F-B803-4CDDF73ABF5F}" dt="2024-05-10T06:21:55.725" v="798" actId="20577"/>
        <pc:sldMkLst>
          <pc:docMk/>
          <pc:sldMk cId="583540382" sldId="319"/>
        </pc:sldMkLst>
        <pc:spChg chg="mod">
          <ac:chgData name="Luke Wang" userId="69b7a984b809f2c0" providerId="LiveId" clId="{BE3E37C6-D192-4D4F-B803-4CDDF73ABF5F}" dt="2024-05-10T06:21:55.725" v="798" actId="20577"/>
          <ac:spMkLst>
            <pc:docMk/>
            <pc:sldMk cId="583540382" sldId="319"/>
            <ac:spMk id="2" creationId="{0542FF55-D896-5AA4-1044-F8B9294A71B8}"/>
          </ac:spMkLst>
        </pc:spChg>
      </pc:sldChg>
      <pc:sldChg chg="modSp add mod">
        <pc:chgData name="Luke Wang" userId="69b7a984b809f2c0" providerId="LiveId" clId="{BE3E37C6-D192-4D4F-B803-4CDDF73ABF5F}" dt="2024-05-10T06:22:23.257" v="813" actId="5793"/>
        <pc:sldMkLst>
          <pc:docMk/>
          <pc:sldMk cId="899076409" sldId="320"/>
        </pc:sldMkLst>
        <pc:spChg chg="mod">
          <ac:chgData name="Luke Wang" userId="69b7a984b809f2c0" providerId="LiveId" clId="{BE3E37C6-D192-4D4F-B803-4CDDF73ABF5F}" dt="2024-05-10T06:22:23.257" v="813" actId="5793"/>
          <ac:spMkLst>
            <pc:docMk/>
            <pc:sldMk cId="899076409" sldId="320"/>
            <ac:spMk id="2" creationId="{5D212117-1939-B3AF-2391-E6F491F070CB}"/>
          </ac:spMkLst>
        </pc:spChg>
      </pc:sldChg>
      <pc:sldChg chg="modSp new del mod">
        <pc:chgData name="Luke Wang" userId="69b7a984b809f2c0" providerId="LiveId" clId="{BE3E37C6-D192-4D4F-B803-4CDDF73ABF5F}" dt="2024-05-10T06:43:05.055" v="1090" actId="47"/>
        <pc:sldMkLst>
          <pc:docMk/>
          <pc:sldMk cId="2702154501" sldId="321"/>
        </pc:sldMkLst>
        <pc:spChg chg="mod">
          <ac:chgData name="Luke Wang" userId="69b7a984b809f2c0" providerId="LiveId" clId="{BE3E37C6-D192-4D4F-B803-4CDDF73ABF5F}" dt="2024-05-10T06:22:37.544" v="816" actId="20577"/>
          <ac:spMkLst>
            <pc:docMk/>
            <pc:sldMk cId="2702154501" sldId="321"/>
            <ac:spMk id="2" creationId="{5B8EC9BA-8CAB-6B40-A5B6-D2E4BCCA73E9}"/>
          </ac:spMkLst>
        </pc:spChg>
        <pc:spChg chg="mod">
          <ac:chgData name="Luke Wang" userId="69b7a984b809f2c0" providerId="LiveId" clId="{BE3E37C6-D192-4D4F-B803-4CDDF73ABF5F}" dt="2024-05-10T06:41:34.837" v="945" actId="20577"/>
          <ac:spMkLst>
            <pc:docMk/>
            <pc:sldMk cId="2702154501" sldId="321"/>
            <ac:spMk id="3" creationId="{E6FD6DDF-C4EE-C3B8-DD81-884429D883B1}"/>
          </ac:spMkLst>
        </pc:spChg>
      </pc:sldChg>
      <pc:sldChg chg="modSp new mod">
        <pc:chgData name="Luke Wang" userId="69b7a984b809f2c0" providerId="LiveId" clId="{BE3E37C6-D192-4D4F-B803-4CDDF73ABF5F}" dt="2024-05-10T06:38:19.235" v="936" actId="20577"/>
        <pc:sldMkLst>
          <pc:docMk/>
          <pc:sldMk cId="1695066709" sldId="322"/>
        </pc:sldMkLst>
        <pc:spChg chg="mod">
          <ac:chgData name="Luke Wang" userId="69b7a984b809f2c0" providerId="LiveId" clId="{BE3E37C6-D192-4D4F-B803-4CDDF73ABF5F}" dt="2024-05-10T06:38:19.235" v="936" actId="20577"/>
          <ac:spMkLst>
            <pc:docMk/>
            <pc:sldMk cId="1695066709" sldId="322"/>
            <ac:spMk id="2" creationId="{B5C3F5A6-E105-0888-FBAC-530DEF3D43C5}"/>
          </ac:spMkLst>
        </pc:spChg>
      </pc:sldChg>
      <pc:sldChg chg="modSp new mod">
        <pc:chgData name="Luke Wang" userId="69b7a984b809f2c0" providerId="LiveId" clId="{BE3E37C6-D192-4D4F-B803-4CDDF73ABF5F}" dt="2024-05-10T06:52:36.560" v="1278" actId="20577"/>
        <pc:sldMkLst>
          <pc:docMk/>
          <pc:sldMk cId="3980008419" sldId="323"/>
        </pc:sldMkLst>
        <pc:spChg chg="mod">
          <ac:chgData name="Luke Wang" userId="69b7a984b809f2c0" providerId="LiveId" clId="{BE3E37C6-D192-4D4F-B803-4CDDF73ABF5F}" dt="2024-05-10T06:52:36.560" v="1278" actId="20577"/>
          <ac:spMkLst>
            <pc:docMk/>
            <pc:sldMk cId="3980008419" sldId="323"/>
            <ac:spMk id="2" creationId="{6FED7CD7-B6DF-ABEC-CF72-AF865AAEAFA4}"/>
          </ac:spMkLst>
        </pc:spChg>
      </pc:sldChg>
      <pc:sldChg chg="modSp new mod">
        <pc:chgData name="Luke Wang" userId="69b7a984b809f2c0" providerId="LiveId" clId="{BE3E37C6-D192-4D4F-B803-4CDDF73ABF5F}" dt="2024-05-10T06:53:02.853" v="1349" actId="5793"/>
        <pc:sldMkLst>
          <pc:docMk/>
          <pc:sldMk cId="1972542487" sldId="324"/>
        </pc:sldMkLst>
        <pc:spChg chg="mod">
          <ac:chgData name="Luke Wang" userId="69b7a984b809f2c0" providerId="LiveId" clId="{BE3E37C6-D192-4D4F-B803-4CDDF73ABF5F}" dt="2024-05-10T06:41:51.492" v="947"/>
          <ac:spMkLst>
            <pc:docMk/>
            <pc:sldMk cId="1972542487" sldId="324"/>
            <ac:spMk id="2" creationId="{6C308E01-CFF9-BADB-8914-3E340FD877C0}"/>
          </ac:spMkLst>
        </pc:spChg>
        <pc:spChg chg="mod">
          <ac:chgData name="Luke Wang" userId="69b7a984b809f2c0" providerId="LiveId" clId="{BE3E37C6-D192-4D4F-B803-4CDDF73ABF5F}" dt="2024-05-10T06:53:02.853" v="1349" actId="5793"/>
          <ac:spMkLst>
            <pc:docMk/>
            <pc:sldMk cId="1972542487" sldId="324"/>
            <ac:spMk id="3" creationId="{D506D544-B352-11A9-3D78-ACB1AC0D6511}"/>
          </ac:spMkLst>
        </pc:spChg>
      </pc:sldChg>
      <pc:sldChg chg="modSp new mod">
        <pc:chgData name="Luke Wang" userId="69b7a984b809f2c0" providerId="LiveId" clId="{BE3E37C6-D192-4D4F-B803-4CDDF73ABF5F}" dt="2024-05-10T06:51:22.125" v="1260" actId="20577"/>
        <pc:sldMkLst>
          <pc:docMk/>
          <pc:sldMk cId="2910591389" sldId="325"/>
        </pc:sldMkLst>
        <pc:spChg chg="mod">
          <ac:chgData name="Luke Wang" userId="69b7a984b809f2c0" providerId="LiveId" clId="{BE3E37C6-D192-4D4F-B803-4CDDF73ABF5F}" dt="2024-05-10T06:51:01.551" v="1215" actId="20577"/>
          <ac:spMkLst>
            <pc:docMk/>
            <pc:sldMk cId="2910591389" sldId="325"/>
            <ac:spMk id="2" creationId="{5A5EC0BA-4AB5-88C7-A10A-FFAB6E9A0A78}"/>
          </ac:spMkLst>
        </pc:spChg>
        <pc:spChg chg="mod">
          <ac:chgData name="Luke Wang" userId="69b7a984b809f2c0" providerId="LiveId" clId="{BE3E37C6-D192-4D4F-B803-4CDDF73ABF5F}" dt="2024-05-10T06:51:22.125" v="1260" actId="20577"/>
          <ac:spMkLst>
            <pc:docMk/>
            <pc:sldMk cId="2910591389" sldId="325"/>
            <ac:spMk id="3" creationId="{10E883DA-3886-F271-6431-1D5EAC0421EC}"/>
          </ac:spMkLst>
        </pc:spChg>
      </pc:sldChg>
      <pc:sldChg chg="modSp new mod">
        <pc:chgData name="Luke Wang" userId="69b7a984b809f2c0" providerId="LiveId" clId="{BE3E37C6-D192-4D4F-B803-4CDDF73ABF5F}" dt="2024-05-10T06:52:49.079" v="1320" actId="20577"/>
        <pc:sldMkLst>
          <pc:docMk/>
          <pc:sldMk cId="195427319" sldId="326"/>
        </pc:sldMkLst>
        <pc:spChg chg="mod">
          <ac:chgData name="Luke Wang" userId="69b7a984b809f2c0" providerId="LiveId" clId="{BE3E37C6-D192-4D4F-B803-4CDDF73ABF5F}" dt="2024-05-10T06:52:49.079" v="1320" actId="20577"/>
          <ac:spMkLst>
            <pc:docMk/>
            <pc:sldMk cId="195427319" sldId="326"/>
            <ac:spMk id="2" creationId="{77E6D7E7-9A3F-0B2F-8A21-F632A2DA2BCB}"/>
          </ac:spMkLst>
        </pc:spChg>
      </pc:sldChg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4D74-784A-4C0C-B89D-1AEDE1F479E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7D2C-1B3D-47C2-8FFE-EFEA7C535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5A6E5BE-1164-4C27-93EC-49A1E02470A7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48D4-68BE-42E1-B5C2-9F7A1B6BB09E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E02B-DA33-4FE4-8025-48EE17DA8862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83A50-DA43-4BF9-99EF-6692606AF4E2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0655A-A43C-4E7C-88AF-A7FDDC730148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31623-D031-413A-AA6B-FE7AE091EBC0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739A-3A78-48A4-97A1-EDEB4689CA2F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465E0-E3CB-43CA-9B5A-451F6EB37C5D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EC7-7605-4379-A536-4119715A4BD2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60D1-131D-46BE-8FBE-CB0242FE8697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1CB828D-43F0-4ABC-B897-3873C40DAD48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D9D3F06-7F5C-4BBC-8E75-1FB8B717185B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10929" y="5460961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4383868-E559-44A2-8723-2AD16F25E96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Clr>
          <a:schemeClr val="accent1"/>
        </a:buClr>
        <a:buSzPct val="70000"/>
        <a:buFont typeface="Wingdings" panose="05000000000000000000" pitchFamily="2" charset="2"/>
        <a:buChar char="Ø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345" indent="-3429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15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175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225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E89B1-979B-1F0C-7528-10CDA767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去个体化及其影响因素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A2F67C-5E7A-DE87-FC07-420BC219D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7380666" cy="3766185"/>
          </a:xfrm>
        </p:spPr>
        <p:txBody>
          <a:bodyPr/>
          <a:lstStyle/>
          <a:p>
            <a:r>
              <a:rPr lang="zh-CN" altLang="en-US" dirty="0"/>
              <a:t>去个体化（</a:t>
            </a:r>
            <a:r>
              <a:rPr lang="en-US" altLang="zh-CN" dirty="0"/>
              <a:t>deindividuation</a:t>
            </a:r>
            <a:r>
              <a:rPr lang="zh-CN" altLang="en-US" dirty="0"/>
              <a:t>）：个体身处于群体中时，自我意识和评价顾虑丧失，进而做出平时不会做出的行为</a:t>
            </a:r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由</a:t>
            </a:r>
            <a:r>
              <a:rPr lang="en-US" altLang="zh-CN" dirty="0"/>
              <a:t>Festinger</a:t>
            </a:r>
            <a:r>
              <a:rPr lang="zh-CN" altLang="en-US" dirty="0"/>
              <a:t>等人在</a:t>
            </a:r>
            <a:r>
              <a:rPr lang="en-US" altLang="zh-CN" dirty="0"/>
              <a:t>1952</a:t>
            </a:r>
            <a:r>
              <a:rPr lang="zh-CN" altLang="en-US" dirty="0"/>
              <a:t>年提出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5848EC-B7F8-325F-2306-8A2F19B3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22BBB6-98A0-3508-12E9-3AFB2B09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855" y="1084027"/>
            <a:ext cx="1285461" cy="17217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C95704-A0DE-1810-26ED-13E03F85A7B6}"/>
              </a:ext>
            </a:extLst>
          </p:cNvPr>
          <p:cNvSpPr txBox="1"/>
          <p:nvPr/>
        </p:nvSpPr>
        <p:spPr>
          <a:xfrm>
            <a:off x="9338420" y="2841606"/>
            <a:ext cx="2741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Leon Festinger</a:t>
            </a:r>
          </a:p>
          <a:p>
            <a:pPr algn="ctr"/>
            <a:r>
              <a:rPr lang="en-US" altLang="zh-CN" dirty="0"/>
              <a:t>(1919-1989)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D7CDC5-ED80-58E4-487B-52F4215BB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58" y="3749978"/>
            <a:ext cx="4090296" cy="2337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B1090C-3BD6-3F31-3117-8B53D534A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085" y="3749978"/>
            <a:ext cx="4090296" cy="2337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ECCF78-1C7C-D537-F330-7CA3CA377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374" y="3749978"/>
            <a:ext cx="2334512" cy="2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67363-90FD-1719-3C41-D162B735A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影响因素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0FA1C-DEF2-59A4-22A9-103E34CD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群体规模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匿名性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唤起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279F75-661A-5519-CEA7-71065C7E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777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101A3-142D-8086-C2C6-6DBB57B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群体规模与去个体化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1A0E8-32C7-9F19-26BF-D5014AB86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5949431" cy="3766185"/>
          </a:xfrm>
        </p:spPr>
        <p:txBody>
          <a:bodyPr/>
          <a:lstStyle/>
          <a:p>
            <a:r>
              <a:rPr lang="zh-CN" altLang="en-US" dirty="0"/>
              <a:t>群体规模越大，去个体化的可能性越高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Mann (1981)</a:t>
            </a:r>
            <a:r>
              <a:rPr lang="zh-CN" altLang="en-US" dirty="0"/>
              <a:t> 分析了</a:t>
            </a:r>
            <a:r>
              <a:rPr lang="en-US" altLang="zh-CN" dirty="0"/>
              <a:t>21</a:t>
            </a:r>
            <a:r>
              <a:rPr lang="zh-CN" altLang="en-US" dirty="0"/>
              <a:t>起高空坠落自杀事件的报纸报导，其中</a:t>
            </a:r>
            <a:r>
              <a:rPr lang="en-US" altLang="zh-CN" dirty="0"/>
              <a:t>10</a:t>
            </a:r>
            <a:r>
              <a:rPr lang="zh-CN" altLang="en-US" dirty="0"/>
              <a:t>起出现了围观群众起哄的情况，发现围观人数在</a:t>
            </a:r>
            <a:r>
              <a:rPr lang="en-US" altLang="zh-CN" dirty="0"/>
              <a:t>300</a:t>
            </a:r>
            <a:r>
              <a:rPr lang="zh-CN" altLang="en-US" dirty="0"/>
              <a:t>人以上时，起哄几率更高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012C07-53D7-CABD-AD47-030F02AE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DF416B-5F98-06E6-8DA1-D93D34A01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7" r="26054"/>
          <a:stretch/>
        </p:blipFill>
        <p:spPr>
          <a:xfrm>
            <a:off x="7770191" y="1022183"/>
            <a:ext cx="3913809" cy="43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FEA42-F68F-AD46-588E-3C9D4F6A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匿名性与去个体化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BC7BC-A351-A6BF-EE5A-4E0935AA0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5883169" cy="3766185"/>
          </a:xfrm>
        </p:spPr>
        <p:txBody>
          <a:bodyPr/>
          <a:lstStyle/>
          <a:p>
            <a:r>
              <a:rPr lang="zh-CN" altLang="en-US" dirty="0"/>
              <a:t>当个体的身份无法被识别时，去个体化倾向个更强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Zimbardo (1970)</a:t>
            </a:r>
            <a:r>
              <a:rPr lang="zh-CN" altLang="en-US" dirty="0"/>
              <a:t>：女性被试身穿隐藏身份的服饰时，相比于佩戴名牌时，对另一女性施加电击的时长提升一倍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F3756C-92C6-203C-3BAE-11D64F7D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88E20E-C26C-088E-242E-C6185C5D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375" y="1933843"/>
            <a:ext cx="4587634" cy="26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6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12160-E6E4-FF61-ED0C-E5365BF3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儿童的去个体化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6A30D-843A-BF8A-1A6E-BFDDFF86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6086370" cy="3766185"/>
          </a:xfrm>
        </p:spPr>
        <p:txBody>
          <a:bodyPr/>
          <a:lstStyle/>
          <a:p>
            <a:r>
              <a:rPr lang="en-US" altLang="zh-CN" dirty="0"/>
              <a:t>Diener et al. (1976)</a:t>
            </a:r>
            <a:r>
              <a:rPr lang="zh-CN" altLang="en-US" dirty="0"/>
              <a:t>：万圣节时观察了西雅图市</a:t>
            </a:r>
            <a:r>
              <a:rPr lang="en-US" altLang="zh-CN" dirty="0"/>
              <a:t>1352</a:t>
            </a:r>
            <a:r>
              <a:rPr lang="zh-CN" altLang="en-US" dirty="0"/>
              <a:t>名儿童的</a:t>
            </a:r>
            <a:r>
              <a:rPr lang="en-US" altLang="zh-CN" dirty="0"/>
              <a:t>trick-or-treat</a:t>
            </a:r>
            <a:r>
              <a:rPr lang="zh-CN" altLang="en-US" dirty="0"/>
              <a:t>行为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孩子敲门时，主试让孩子自取一块糖果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当孩子成群结队时，有两倍的概率拿更多的糖果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如果孩子被问及姓名和住址，则多拿糖果的几率下降一半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E2F088-0DDF-B472-3679-86E4C333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ED27CB-3CEE-1781-32B8-D67F7276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62" y="3204244"/>
            <a:ext cx="5168350" cy="3215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D498F5-4423-56C4-B5D0-599F6981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84" y="187206"/>
            <a:ext cx="5168728" cy="29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5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0E8C2-CE7F-2E59-8165-828AA6AF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匿名性与线上去个体化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07B0B-F640-9C52-8901-3BF5C5621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485604" cy="3766185"/>
          </a:xfrm>
        </p:spPr>
        <p:txBody>
          <a:bodyPr/>
          <a:lstStyle/>
          <a:p>
            <a:r>
              <a:rPr lang="zh-CN" altLang="en-US" dirty="0"/>
              <a:t>互联网上，许多时候用户的身份是匿名的，这可能导致更多的去个体化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Shen et al. (2020)</a:t>
            </a:r>
            <a:r>
              <a:rPr lang="zh-CN" altLang="en-US" dirty="0"/>
              <a:t>：</a:t>
            </a:r>
            <a:r>
              <a:rPr lang="en-US" altLang="zh-CN" dirty="0"/>
              <a:t>《</a:t>
            </a:r>
            <a:r>
              <a:rPr lang="zh-CN" altLang="en-US" dirty="0"/>
              <a:t>坦克世界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of Tanks</a:t>
            </a:r>
            <a:r>
              <a:rPr lang="zh-CN" altLang="en-US" dirty="0"/>
              <a:t>）玩家倾向于与队友一起辱骂其它玩家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46F6E7-B058-B95F-66DD-7B53345D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D13876-B698-EE02-56A9-2895C870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242" y="2011680"/>
            <a:ext cx="4057374" cy="40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39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3AB62-347E-6FCF-282D-431EDE73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唤起与去个体化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84BA6-833F-C68C-C310-7E4B07B6E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558642" cy="3766185"/>
          </a:xfrm>
        </p:spPr>
        <p:txBody>
          <a:bodyPr/>
          <a:lstStyle/>
          <a:p>
            <a:r>
              <a:rPr lang="zh-CN" altLang="en-US" dirty="0"/>
              <a:t>群体可能做出一些集体行为，提升成员的唤起度，进而导致更强的去个体化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Diener (1976;</a:t>
            </a:r>
            <a:r>
              <a:rPr lang="zh-CN" altLang="en-US" dirty="0"/>
              <a:t> </a:t>
            </a:r>
            <a:r>
              <a:rPr lang="en-US" altLang="zh-CN" dirty="0"/>
              <a:t>1979)</a:t>
            </a:r>
            <a:r>
              <a:rPr lang="zh-CN" altLang="en-US" dirty="0"/>
              <a:t> ：群体扔石头或集体唱歌，会导致接下来发生更多的去抑制行为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C018B7-9630-B18C-A825-BADB019B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26503-74A1-263B-E333-B286247F7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r="13015"/>
          <a:stretch/>
        </p:blipFill>
        <p:spPr>
          <a:xfrm>
            <a:off x="6591128" y="1638473"/>
            <a:ext cx="5338073" cy="414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08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dhMDkxYWJkMWMzNzgwMDFkNDc3MThjOWExYTI0NTkifQ=="/>
</p:tagLst>
</file>

<file path=ppt/theme/theme1.xml><?xml version="1.0" encoding="utf-8"?>
<a:theme xmlns:a="http://schemas.openxmlformats.org/drawingml/2006/main" name="大都市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大都市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1919</TotalTime>
  <Words>1472</Words>
  <Application>Microsoft Office PowerPoint</Application>
  <PresentationFormat>宽屏</PresentationFormat>
  <Paragraphs>230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等线</vt:lpstr>
      <vt:lpstr>华文楷体</vt:lpstr>
      <vt:lpstr>Arial</vt:lpstr>
      <vt:lpstr>Gill Sans MT</vt:lpstr>
      <vt:lpstr>Wingdings</vt:lpstr>
      <vt:lpstr>大都市</vt:lpstr>
      <vt:lpstr>社会心理学 第12讲 群体</vt:lpstr>
      <vt:lpstr>PowerPoint 演示文稿</vt:lpstr>
      <vt:lpstr>PowerPoint 演示文稿</vt:lpstr>
      <vt:lpstr>PowerPoint 演示文稿</vt:lpstr>
      <vt:lpstr>目录</vt:lpstr>
      <vt:lpstr>1 群体与个体表现</vt:lpstr>
      <vt:lpstr>1.1 社会促进</vt:lpstr>
      <vt:lpstr>对社会促进理论的修订</vt:lpstr>
      <vt:lpstr>例子</vt:lpstr>
      <vt:lpstr>现实应用：主场优势</vt:lpstr>
      <vt:lpstr>群体提升唤醒度的机制</vt:lpstr>
      <vt:lpstr>评价顾虑</vt:lpstr>
      <vt:lpstr>分心</vt:lpstr>
      <vt:lpstr>1.2 社会懈怠</vt:lpstr>
      <vt:lpstr>社会懈怠</vt:lpstr>
      <vt:lpstr>整合社会促进与社会懈怠</vt:lpstr>
      <vt:lpstr>如何减少社会懈怠</vt:lpstr>
      <vt:lpstr>1 群体与个体表现 – 总结</vt:lpstr>
      <vt:lpstr>目录</vt:lpstr>
      <vt:lpstr>2 去个体化</vt:lpstr>
      <vt:lpstr>2.1去个体化及其影响因素</vt:lpstr>
      <vt:lpstr>影响因素</vt:lpstr>
      <vt:lpstr>群体规模与去个体化</vt:lpstr>
      <vt:lpstr>匿名性与去个体化</vt:lpstr>
      <vt:lpstr>儿童的去个体化</vt:lpstr>
      <vt:lpstr>匿名性与线上去个体化</vt:lpstr>
      <vt:lpstr>唤起与去个体化</vt:lpstr>
      <vt:lpstr>2.2 自我意识与去个体化</vt:lpstr>
      <vt:lpstr>实验证据</vt:lpstr>
      <vt:lpstr>实验证据</vt:lpstr>
      <vt:lpstr>文化、自我意识与去个体化</vt:lpstr>
      <vt:lpstr>2 去个体化 – 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社会心理学 第1讲 引论</dc:title>
  <dc:creator>Luke Wang</dc:creator>
  <cp:lastModifiedBy>Levana</cp:lastModifiedBy>
  <cp:revision>11</cp:revision>
  <dcterms:created xsi:type="dcterms:W3CDTF">2024-02-29T05:38:00Z</dcterms:created>
  <dcterms:modified xsi:type="dcterms:W3CDTF">2024-10-09T13:41:35Z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A6FD55E8E9F2498EB9018F1D4576C975_12</vt:lpwstr>
  </property>
  <property fmtid="{D5CDD505-2E9C-101B-9397-08002B2CF9AE}" pid="3" name="KSOProductBuildVer">
    <vt:lpwstr>2052-12.1.0.16417</vt:lpwstr>
  </property>
</Properties>
</file>